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3" r:id="rId6"/>
    <p:sldId id="264" r:id="rId7"/>
    <p:sldId id="274" r:id="rId8"/>
    <p:sldId id="275" r:id="rId9"/>
    <p:sldId id="260" r:id="rId10"/>
    <p:sldId id="270" r:id="rId11"/>
    <p:sldId id="272" r:id="rId12"/>
    <p:sldId id="269" r:id="rId13"/>
    <p:sldId id="261" r:id="rId14"/>
    <p:sldId id="262" r:id="rId15"/>
    <p:sldId id="263"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p:restoredTop sz="94671"/>
  </p:normalViewPr>
  <p:slideViewPr>
    <p:cSldViewPr>
      <p:cViewPr varScale="1">
        <p:scale>
          <a:sx n="67" d="100"/>
          <a:sy n="67" d="100"/>
        </p:scale>
        <p:origin x="10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73BC8712-F8F2-CB4B-8C22-34015B1BA4D8}"/>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9">
            <a:extLst>
              <a:ext uri="{FF2B5EF4-FFF2-40B4-BE49-F238E27FC236}">
                <a16:creationId xmlns:a16="http://schemas.microsoft.com/office/drawing/2014/main" id="{46DF94EB-9AC8-194A-A832-10ACFC6F4265}"/>
              </a:ext>
            </a:extLst>
          </p:cNvPr>
          <p:cNvSpPr>
            <a:spLocks noGrp="1"/>
          </p:cNvSpPr>
          <p:nvPr>
            <p:ph type="dt" sz="half" idx="10"/>
          </p:nvPr>
        </p:nvSpPr>
        <p:spPr>
          <a:xfrm>
            <a:off x="5562600" y="6508750"/>
            <a:ext cx="3001963" cy="274638"/>
          </a:xfrm>
        </p:spPr>
        <p:txBody>
          <a:bodyPr/>
          <a:lstStyle>
            <a:lvl1pPr>
              <a:defRPr/>
            </a:lvl1pPr>
          </a:lstStyle>
          <a:p>
            <a:pPr>
              <a:defRPr/>
            </a:pPr>
            <a:fld id="{AD7C4C7D-085B-354B-9890-144155036135}" type="datetime1">
              <a:rPr lang="en-US" altLang="en-US"/>
              <a:pPr>
                <a:defRPr/>
              </a:pPr>
              <a:t>8/29/2023</a:t>
            </a:fld>
            <a:endParaRPr lang="en-US" altLang="en-US"/>
          </a:p>
        </p:txBody>
      </p:sp>
      <p:sp>
        <p:nvSpPr>
          <p:cNvPr id="6" name="Slide Number Placeholder 10">
            <a:extLst>
              <a:ext uri="{FF2B5EF4-FFF2-40B4-BE49-F238E27FC236}">
                <a16:creationId xmlns:a16="http://schemas.microsoft.com/office/drawing/2014/main" id="{E83F553D-8AD5-5342-BE7B-B6F0958F91D3}"/>
              </a:ext>
            </a:extLst>
          </p:cNvPr>
          <p:cNvSpPr>
            <a:spLocks noGrp="1"/>
          </p:cNvSpPr>
          <p:nvPr>
            <p:ph type="sldNum" sz="quarter" idx="11"/>
          </p:nvPr>
        </p:nvSpPr>
        <p:spPr>
          <a:xfrm>
            <a:off x="8639175" y="6508750"/>
            <a:ext cx="463550" cy="274638"/>
          </a:xfrm>
        </p:spPr>
        <p:txBody>
          <a:bodyPr/>
          <a:lstStyle>
            <a:lvl1pPr>
              <a:defRPr/>
            </a:lvl1pPr>
          </a:lstStyle>
          <a:p>
            <a:pPr>
              <a:defRPr/>
            </a:pPr>
            <a:fld id="{57BAB297-19B6-B04D-B0F5-56088C400D3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D342080-428C-5048-A1BF-30B5BB6E3E92}"/>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extLst>
      <p:ext uri="{BB962C8B-B14F-4D97-AF65-F5344CB8AC3E}">
        <p14:creationId xmlns:p14="http://schemas.microsoft.com/office/powerpoint/2010/main" val="14881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612F4832-243C-DC49-95A8-1E1AB20CF820}"/>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8BD9EFFD-6021-ED4D-9FD1-7EC223C56BE8}"/>
              </a:ext>
            </a:extLst>
          </p:cNvPr>
          <p:cNvSpPr>
            <a:spLocks noGrp="1"/>
          </p:cNvSpPr>
          <p:nvPr>
            <p:ph type="dt" sz="half" idx="11"/>
          </p:nvPr>
        </p:nvSpPr>
        <p:spPr/>
        <p:txBody>
          <a:bodyPr/>
          <a:lstStyle>
            <a:lvl1pPr>
              <a:defRPr/>
            </a:lvl1pPr>
          </a:lstStyle>
          <a:p>
            <a:pPr>
              <a:defRPr/>
            </a:pPr>
            <a:fld id="{2291AB33-B6F3-4449-89A6-683FD70D75C5}" type="datetime1">
              <a:rPr lang="en-US" altLang="en-US"/>
              <a:pPr>
                <a:defRPr/>
              </a:pPr>
              <a:t>8/29/2023</a:t>
            </a:fld>
            <a:endParaRPr lang="en-US" altLang="en-US"/>
          </a:p>
        </p:txBody>
      </p:sp>
      <p:sp>
        <p:nvSpPr>
          <p:cNvPr id="6" name="Slide Number Placeholder 22">
            <a:extLst>
              <a:ext uri="{FF2B5EF4-FFF2-40B4-BE49-F238E27FC236}">
                <a16:creationId xmlns:a16="http://schemas.microsoft.com/office/drawing/2014/main" id="{9F38857D-3776-3449-B461-FD5A4753A874}"/>
              </a:ext>
            </a:extLst>
          </p:cNvPr>
          <p:cNvSpPr>
            <a:spLocks noGrp="1"/>
          </p:cNvSpPr>
          <p:nvPr>
            <p:ph type="sldNum" sz="quarter" idx="12"/>
          </p:nvPr>
        </p:nvSpPr>
        <p:spPr/>
        <p:txBody>
          <a:bodyPr/>
          <a:lstStyle>
            <a:lvl1pPr>
              <a:defRPr/>
            </a:lvl1pPr>
          </a:lstStyle>
          <a:p>
            <a:pPr>
              <a:defRPr/>
            </a:pPr>
            <a:fld id="{2482EB1A-90FC-A84A-B7C9-43AD902A673D}" type="slidenum">
              <a:rPr lang="en-US" altLang="en-US"/>
              <a:pPr>
                <a:defRPr/>
              </a:pPr>
              <a:t>‹#›</a:t>
            </a:fld>
            <a:endParaRPr lang="en-US" altLang="en-US"/>
          </a:p>
        </p:txBody>
      </p:sp>
    </p:spTree>
    <p:extLst>
      <p:ext uri="{BB962C8B-B14F-4D97-AF65-F5344CB8AC3E}">
        <p14:creationId xmlns:p14="http://schemas.microsoft.com/office/powerpoint/2010/main" val="116020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EC24D2A-054E-0F4E-BC50-9A5BAC9089FF}"/>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34A4475C-2A11-0642-AD00-DF140108FEE5}"/>
              </a:ext>
            </a:extLst>
          </p:cNvPr>
          <p:cNvSpPr>
            <a:spLocks noGrp="1"/>
          </p:cNvSpPr>
          <p:nvPr>
            <p:ph type="dt" sz="half" idx="11"/>
          </p:nvPr>
        </p:nvSpPr>
        <p:spPr/>
        <p:txBody>
          <a:bodyPr/>
          <a:lstStyle>
            <a:lvl1pPr>
              <a:defRPr/>
            </a:lvl1pPr>
          </a:lstStyle>
          <a:p>
            <a:pPr>
              <a:defRPr/>
            </a:pPr>
            <a:fld id="{5F26DCF3-5DFF-104C-A634-47D594BD48B5}" type="datetime1">
              <a:rPr lang="en-US" altLang="en-US"/>
              <a:pPr>
                <a:defRPr/>
              </a:pPr>
              <a:t>8/29/2023</a:t>
            </a:fld>
            <a:endParaRPr lang="en-US" altLang="en-US"/>
          </a:p>
        </p:txBody>
      </p:sp>
      <p:sp>
        <p:nvSpPr>
          <p:cNvPr id="6" name="Slide Number Placeholder 22">
            <a:extLst>
              <a:ext uri="{FF2B5EF4-FFF2-40B4-BE49-F238E27FC236}">
                <a16:creationId xmlns:a16="http://schemas.microsoft.com/office/drawing/2014/main" id="{2BF8B125-D0D1-FD49-91FB-168DAFBCF58B}"/>
              </a:ext>
            </a:extLst>
          </p:cNvPr>
          <p:cNvSpPr>
            <a:spLocks noGrp="1"/>
          </p:cNvSpPr>
          <p:nvPr>
            <p:ph type="sldNum" sz="quarter" idx="12"/>
          </p:nvPr>
        </p:nvSpPr>
        <p:spPr/>
        <p:txBody>
          <a:bodyPr/>
          <a:lstStyle>
            <a:lvl1pPr>
              <a:defRPr/>
            </a:lvl1pPr>
          </a:lstStyle>
          <a:p>
            <a:pPr>
              <a:defRPr/>
            </a:pPr>
            <a:fld id="{A33CE21B-CC9A-8D48-80DC-5AD4BFDE3731}" type="slidenum">
              <a:rPr lang="en-US" altLang="en-US"/>
              <a:pPr>
                <a:defRPr/>
              </a:pPr>
              <a:t>‹#›</a:t>
            </a:fld>
            <a:endParaRPr lang="en-US" altLang="en-US"/>
          </a:p>
        </p:txBody>
      </p:sp>
    </p:spTree>
    <p:extLst>
      <p:ext uri="{BB962C8B-B14F-4D97-AF65-F5344CB8AC3E}">
        <p14:creationId xmlns:p14="http://schemas.microsoft.com/office/powerpoint/2010/main" val="115713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0058D-2026-0B41-B184-239C299950D3}"/>
              </a:ext>
            </a:extLst>
          </p:cNvPr>
          <p:cNvSpPr>
            <a:spLocks noChangeArrowheads="1"/>
          </p:cNvSpPr>
          <p:nvPr/>
        </p:nvSpPr>
        <p:spPr bwMode="auto">
          <a:xfrm>
            <a:off x="588963" y="1423988"/>
            <a:ext cx="8001000"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617A9A-E0A7-BB4F-93AF-F887E2F5431D}"/>
              </a:ext>
            </a:extLst>
          </p:cNvPr>
          <p:cNvSpPr>
            <a:spLocks noGrp="1"/>
          </p:cNvSpPr>
          <p:nvPr>
            <p:ph type="dt" sz="half" idx="10"/>
          </p:nvPr>
        </p:nvSpPr>
        <p:spPr/>
        <p:txBody>
          <a:bodyPr/>
          <a:lstStyle>
            <a:lvl1pPr>
              <a:defRPr/>
            </a:lvl1pPr>
          </a:lstStyle>
          <a:p>
            <a:pPr>
              <a:defRPr/>
            </a:pPr>
            <a:fld id="{22221DE8-621A-EA44-B92E-EF9C0CA0EC3B}" type="datetime1">
              <a:rPr lang="en-US" altLang="en-US"/>
              <a:pPr>
                <a:defRPr/>
              </a:pPr>
              <a:t>8/29/2023</a:t>
            </a:fld>
            <a:endParaRPr lang="en-US" altLang="en-US"/>
          </a:p>
        </p:txBody>
      </p:sp>
      <p:sp>
        <p:nvSpPr>
          <p:cNvPr id="6" name="Footer Placeholder 4">
            <a:extLst>
              <a:ext uri="{FF2B5EF4-FFF2-40B4-BE49-F238E27FC236}">
                <a16:creationId xmlns:a16="http://schemas.microsoft.com/office/drawing/2014/main" id="{44C5A6B5-E4C8-0F49-900F-65B42558CA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5F8950-5567-5544-B794-9E0474192F00}"/>
              </a:ext>
            </a:extLst>
          </p:cNvPr>
          <p:cNvSpPr>
            <a:spLocks noGrp="1"/>
          </p:cNvSpPr>
          <p:nvPr>
            <p:ph type="sldNum" sz="quarter" idx="12"/>
          </p:nvPr>
        </p:nvSpPr>
        <p:spPr/>
        <p:txBody>
          <a:bodyPr/>
          <a:lstStyle>
            <a:lvl1pPr>
              <a:defRPr/>
            </a:lvl1pPr>
          </a:lstStyle>
          <a:p>
            <a:pPr>
              <a:defRPr/>
            </a:pPr>
            <a:fld id="{EECEDBA0-A56F-CA4F-8C78-CB68F5332CD4}" type="slidenum">
              <a:rPr lang="en-US" altLang="en-US"/>
              <a:pPr>
                <a:defRPr/>
              </a:pPr>
              <a:t>‹#›</a:t>
            </a:fld>
            <a:endParaRPr lang="en-US" altLang="en-US"/>
          </a:p>
        </p:txBody>
      </p:sp>
    </p:spTree>
    <p:extLst>
      <p:ext uri="{BB962C8B-B14F-4D97-AF65-F5344CB8AC3E}">
        <p14:creationId xmlns:p14="http://schemas.microsoft.com/office/powerpoint/2010/main" val="136755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FE2011-F650-5144-8978-747E7305D2DF}"/>
              </a:ext>
            </a:extLst>
          </p:cNvPr>
          <p:cNvSpPr>
            <a:spLocks noChangeArrowheads="1"/>
          </p:cNvSpPr>
          <p:nvPr/>
        </p:nvSpPr>
        <p:spPr bwMode="auto">
          <a:xfrm>
            <a:off x="1000125" y="3267075"/>
            <a:ext cx="7407275"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7">
            <a:extLst>
              <a:ext uri="{FF2B5EF4-FFF2-40B4-BE49-F238E27FC236}">
                <a16:creationId xmlns:a16="http://schemas.microsoft.com/office/drawing/2014/main" id="{833C1419-C2C9-1A4E-8DF1-D9AE84DA992F}"/>
              </a:ext>
            </a:extLst>
          </p:cNvPr>
          <p:cNvSpPr>
            <a:spLocks noGrp="1"/>
          </p:cNvSpPr>
          <p:nvPr>
            <p:ph type="dt" sz="half" idx="10"/>
          </p:nvPr>
        </p:nvSpPr>
        <p:spPr>
          <a:xfrm>
            <a:off x="5562600" y="6513513"/>
            <a:ext cx="3001963" cy="274637"/>
          </a:xfrm>
        </p:spPr>
        <p:txBody>
          <a:bodyPr/>
          <a:lstStyle>
            <a:lvl1pPr>
              <a:defRPr/>
            </a:lvl1pPr>
          </a:lstStyle>
          <a:p>
            <a:pPr>
              <a:defRPr/>
            </a:pPr>
            <a:fld id="{E9DD4AF3-4872-B24D-86CC-197CF3A08DCC}" type="datetime1">
              <a:rPr lang="en-US" altLang="en-US"/>
              <a:pPr>
                <a:defRPr/>
              </a:pPr>
              <a:t>8/29/2023</a:t>
            </a:fld>
            <a:endParaRPr lang="en-US" altLang="en-US"/>
          </a:p>
        </p:txBody>
      </p:sp>
      <p:sp>
        <p:nvSpPr>
          <p:cNvPr id="6" name="Slide Number Placeholder 8">
            <a:extLst>
              <a:ext uri="{FF2B5EF4-FFF2-40B4-BE49-F238E27FC236}">
                <a16:creationId xmlns:a16="http://schemas.microsoft.com/office/drawing/2014/main" id="{38A5A441-B545-0649-BA30-8BE22B9A2C4C}"/>
              </a:ext>
            </a:extLst>
          </p:cNvPr>
          <p:cNvSpPr>
            <a:spLocks noGrp="1"/>
          </p:cNvSpPr>
          <p:nvPr>
            <p:ph type="sldNum" sz="quarter" idx="11"/>
          </p:nvPr>
        </p:nvSpPr>
        <p:spPr>
          <a:xfrm>
            <a:off x="8639175" y="6513513"/>
            <a:ext cx="463550" cy="274637"/>
          </a:xfrm>
        </p:spPr>
        <p:txBody>
          <a:bodyPr/>
          <a:lstStyle>
            <a:lvl1pPr>
              <a:defRPr/>
            </a:lvl1pPr>
          </a:lstStyle>
          <a:p>
            <a:pPr>
              <a:defRPr/>
            </a:pPr>
            <a:fld id="{D2BEAD56-E977-BA45-B359-70C057DAEC66}"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EA4404F5-1D82-E846-A634-D50B24A56BD9}"/>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extLst>
      <p:ext uri="{BB962C8B-B14F-4D97-AF65-F5344CB8AC3E}">
        <p14:creationId xmlns:p14="http://schemas.microsoft.com/office/powerpoint/2010/main" val="421938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3C90E8-AACD-BB46-AAAE-61E0F178EEF8}"/>
              </a:ext>
            </a:extLst>
          </p:cNvPr>
          <p:cNvSpPr>
            <a:spLocks noChangeArrowheads="1"/>
          </p:cNvSpPr>
          <p:nvPr/>
        </p:nvSpPr>
        <p:spPr bwMode="auto">
          <a:xfrm>
            <a:off x="588963" y="1423988"/>
            <a:ext cx="8001000"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594BB77-624A-8B4D-9B12-2127C96AF584}"/>
              </a:ext>
            </a:extLst>
          </p:cNvPr>
          <p:cNvSpPr>
            <a:spLocks noGrp="1"/>
          </p:cNvSpPr>
          <p:nvPr>
            <p:ph type="dt" sz="half" idx="10"/>
          </p:nvPr>
        </p:nvSpPr>
        <p:spPr/>
        <p:txBody>
          <a:bodyPr/>
          <a:lstStyle>
            <a:lvl1pPr>
              <a:defRPr/>
            </a:lvl1pPr>
          </a:lstStyle>
          <a:p>
            <a:pPr>
              <a:defRPr/>
            </a:pPr>
            <a:fld id="{B40FEFA9-BADE-974D-BAEC-5330CBCDBFFB}" type="datetime1">
              <a:rPr lang="en-US" altLang="en-US"/>
              <a:pPr>
                <a:defRPr/>
              </a:pPr>
              <a:t>8/29/2023</a:t>
            </a:fld>
            <a:endParaRPr lang="en-US" altLang="en-US"/>
          </a:p>
        </p:txBody>
      </p:sp>
      <p:sp>
        <p:nvSpPr>
          <p:cNvPr id="7" name="Footer Placeholder 5">
            <a:extLst>
              <a:ext uri="{FF2B5EF4-FFF2-40B4-BE49-F238E27FC236}">
                <a16:creationId xmlns:a16="http://schemas.microsoft.com/office/drawing/2014/main" id="{960D9AE3-D46F-5D47-89C7-6790E51E75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324DD51-B4F3-B94C-ACCD-08DB90AA1E58}"/>
              </a:ext>
            </a:extLst>
          </p:cNvPr>
          <p:cNvSpPr>
            <a:spLocks noGrp="1"/>
          </p:cNvSpPr>
          <p:nvPr>
            <p:ph type="sldNum" sz="quarter" idx="12"/>
          </p:nvPr>
        </p:nvSpPr>
        <p:spPr>
          <a:xfrm>
            <a:off x="8640763" y="6515100"/>
            <a:ext cx="465137" cy="273050"/>
          </a:xfrm>
        </p:spPr>
        <p:txBody>
          <a:bodyPr/>
          <a:lstStyle>
            <a:lvl1pPr>
              <a:defRPr/>
            </a:lvl1pPr>
          </a:lstStyle>
          <a:p>
            <a:pPr>
              <a:defRPr/>
            </a:pPr>
            <a:fld id="{0D8C4A57-3134-BC41-9A16-38A4E1ECDDF6}" type="slidenum">
              <a:rPr lang="en-US" altLang="en-US"/>
              <a:pPr>
                <a:defRPr/>
              </a:pPr>
              <a:t>‹#›</a:t>
            </a:fld>
            <a:endParaRPr lang="en-US" altLang="en-US"/>
          </a:p>
        </p:txBody>
      </p:sp>
    </p:spTree>
    <p:extLst>
      <p:ext uri="{BB962C8B-B14F-4D97-AF65-F5344CB8AC3E}">
        <p14:creationId xmlns:p14="http://schemas.microsoft.com/office/powerpoint/2010/main" val="255515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EC79FF-6076-A646-9D30-9B6C54E852EA}"/>
              </a:ext>
            </a:extLst>
          </p:cNvPr>
          <p:cNvSpPr>
            <a:spLocks noChangeArrowheads="1"/>
          </p:cNvSpPr>
          <p:nvPr/>
        </p:nvSpPr>
        <p:spPr bwMode="auto">
          <a:xfrm>
            <a:off x="617538" y="2165350"/>
            <a:ext cx="3748087"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b"/>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8" name="Rectangle 7">
            <a:extLst>
              <a:ext uri="{FF2B5EF4-FFF2-40B4-BE49-F238E27FC236}">
                <a16:creationId xmlns:a16="http://schemas.microsoft.com/office/drawing/2014/main" id="{D39FF260-F247-E94A-A57C-9DF92CFF5A73}"/>
              </a:ext>
            </a:extLst>
          </p:cNvPr>
          <p:cNvSpPr>
            <a:spLocks noChangeArrowheads="1"/>
          </p:cNvSpPr>
          <p:nvPr/>
        </p:nvSpPr>
        <p:spPr bwMode="auto">
          <a:xfrm>
            <a:off x="4800600" y="2165350"/>
            <a:ext cx="3749675"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b"/>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457200" y="25194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6F9747D-B9B9-4841-BB49-BE2DB9819634}"/>
              </a:ext>
            </a:extLst>
          </p:cNvPr>
          <p:cNvSpPr>
            <a:spLocks noGrp="1"/>
          </p:cNvSpPr>
          <p:nvPr>
            <p:ph type="dt" sz="half" idx="10"/>
          </p:nvPr>
        </p:nvSpPr>
        <p:spPr/>
        <p:txBody>
          <a:bodyPr/>
          <a:lstStyle>
            <a:lvl1pPr>
              <a:defRPr/>
            </a:lvl1pPr>
          </a:lstStyle>
          <a:p>
            <a:pPr>
              <a:defRPr/>
            </a:pPr>
            <a:fld id="{B38B8E60-541E-6545-BE36-B54C3A0AED67}" type="datetime1">
              <a:rPr lang="en-US" altLang="en-US"/>
              <a:pPr>
                <a:defRPr/>
              </a:pPr>
              <a:t>8/29/2023</a:t>
            </a:fld>
            <a:endParaRPr lang="en-US" altLang="en-US"/>
          </a:p>
        </p:txBody>
      </p:sp>
      <p:sp>
        <p:nvSpPr>
          <p:cNvPr id="10" name="Footer Placeholder 7">
            <a:extLst>
              <a:ext uri="{FF2B5EF4-FFF2-40B4-BE49-F238E27FC236}">
                <a16:creationId xmlns:a16="http://schemas.microsoft.com/office/drawing/2014/main" id="{33BFCC03-FB98-E646-91A2-290256F0D50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765C0C54-F18B-8B46-BC7C-2A6EC2E39D87}"/>
              </a:ext>
            </a:extLst>
          </p:cNvPr>
          <p:cNvSpPr>
            <a:spLocks noGrp="1"/>
          </p:cNvSpPr>
          <p:nvPr>
            <p:ph type="sldNum" sz="quarter" idx="12"/>
          </p:nvPr>
        </p:nvSpPr>
        <p:spPr>
          <a:xfrm>
            <a:off x="8640763" y="6515100"/>
            <a:ext cx="465137" cy="273050"/>
          </a:xfrm>
        </p:spPr>
        <p:txBody>
          <a:bodyPr/>
          <a:lstStyle>
            <a:lvl1pPr>
              <a:defRPr/>
            </a:lvl1pPr>
          </a:lstStyle>
          <a:p>
            <a:pPr>
              <a:defRPr/>
            </a:pPr>
            <a:fld id="{351C446F-1E39-C949-991F-A9FAF49F500C}" type="slidenum">
              <a:rPr lang="en-US" altLang="en-US"/>
              <a:pPr>
                <a:defRPr/>
              </a:pPr>
              <a:t>‹#›</a:t>
            </a:fld>
            <a:endParaRPr lang="en-US" altLang="en-US"/>
          </a:p>
        </p:txBody>
      </p:sp>
    </p:spTree>
    <p:extLst>
      <p:ext uri="{BB962C8B-B14F-4D97-AF65-F5344CB8AC3E}">
        <p14:creationId xmlns:p14="http://schemas.microsoft.com/office/powerpoint/2010/main" val="357430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9302C8-0159-8B49-9E69-F8BFC1C6EB80}"/>
              </a:ext>
            </a:extLst>
          </p:cNvPr>
          <p:cNvSpPr>
            <a:spLocks noChangeArrowheads="1"/>
          </p:cNvSpPr>
          <p:nvPr/>
        </p:nvSpPr>
        <p:spPr bwMode="auto">
          <a:xfrm>
            <a:off x="588963" y="1423988"/>
            <a:ext cx="8001000"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36954DF7-9488-5A48-B010-29D604F2F2F7}"/>
              </a:ext>
            </a:extLst>
          </p:cNvPr>
          <p:cNvSpPr>
            <a:spLocks noGrp="1"/>
          </p:cNvSpPr>
          <p:nvPr>
            <p:ph type="dt" sz="half" idx="10"/>
          </p:nvPr>
        </p:nvSpPr>
        <p:spPr/>
        <p:txBody>
          <a:bodyPr/>
          <a:lstStyle>
            <a:lvl1pPr>
              <a:defRPr/>
            </a:lvl1pPr>
          </a:lstStyle>
          <a:p>
            <a:pPr>
              <a:defRPr/>
            </a:pPr>
            <a:fld id="{EF8C318A-BBE8-DB43-AC36-421DE5FCC0BA}" type="datetime1">
              <a:rPr lang="en-US" altLang="en-US"/>
              <a:pPr>
                <a:defRPr/>
              </a:pPr>
              <a:t>8/29/2023</a:t>
            </a:fld>
            <a:endParaRPr lang="en-US" altLang="en-US"/>
          </a:p>
        </p:txBody>
      </p:sp>
      <p:sp>
        <p:nvSpPr>
          <p:cNvPr id="5" name="Footer Placeholder 3">
            <a:extLst>
              <a:ext uri="{FF2B5EF4-FFF2-40B4-BE49-F238E27FC236}">
                <a16:creationId xmlns:a16="http://schemas.microsoft.com/office/drawing/2014/main" id="{0867C0BD-1C57-6B43-A290-29A7E29AC5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DC64210-D300-A84D-B311-DCF669537861}"/>
              </a:ext>
            </a:extLst>
          </p:cNvPr>
          <p:cNvSpPr>
            <a:spLocks noGrp="1"/>
          </p:cNvSpPr>
          <p:nvPr>
            <p:ph type="sldNum" sz="quarter" idx="12"/>
          </p:nvPr>
        </p:nvSpPr>
        <p:spPr/>
        <p:txBody>
          <a:bodyPr/>
          <a:lstStyle>
            <a:lvl1pPr>
              <a:defRPr/>
            </a:lvl1pPr>
          </a:lstStyle>
          <a:p>
            <a:pPr>
              <a:defRPr/>
            </a:pPr>
            <a:fld id="{4BF508DF-AD4C-AE46-A04F-15C95B149F30}" type="slidenum">
              <a:rPr lang="en-US" altLang="en-US"/>
              <a:pPr>
                <a:defRPr/>
              </a:pPr>
              <a:t>‹#›</a:t>
            </a:fld>
            <a:endParaRPr lang="en-US" altLang="en-US"/>
          </a:p>
        </p:txBody>
      </p:sp>
    </p:spTree>
    <p:extLst>
      <p:ext uri="{BB962C8B-B14F-4D97-AF65-F5344CB8AC3E}">
        <p14:creationId xmlns:p14="http://schemas.microsoft.com/office/powerpoint/2010/main" val="664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F726E1E-6E4B-FF41-8B27-F5136713708F}"/>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8B85B294-39AA-D543-9493-C456DD7AE568}"/>
              </a:ext>
            </a:extLst>
          </p:cNvPr>
          <p:cNvSpPr>
            <a:spLocks noGrp="1"/>
          </p:cNvSpPr>
          <p:nvPr>
            <p:ph type="dt" sz="half" idx="11"/>
          </p:nvPr>
        </p:nvSpPr>
        <p:spPr/>
        <p:txBody>
          <a:bodyPr/>
          <a:lstStyle>
            <a:lvl1pPr>
              <a:defRPr/>
            </a:lvl1pPr>
          </a:lstStyle>
          <a:p>
            <a:pPr>
              <a:defRPr/>
            </a:pPr>
            <a:fld id="{743E7F41-6044-D34E-BD4C-69CF626A88F9}" type="datetime1">
              <a:rPr lang="en-US" altLang="en-US"/>
              <a:pPr>
                <a:defRPr/>
              </a:pPr>
              <a:t>8/29/2023</a:t>
            </a:fld>
            <a:endParaRPr lang="en-US" altLang="en-US"/>
          </a:p>
        </p:txBody>
      </p:sp>
      <p:sp>
        <p:nvSpPr>
          <p:cNvPr id="4" name="Slide Number Placeholder 22">
            <a:extLst>
              <a:ext uri="{FF2B5EF4-FFF2-40B4-BE49-F238E27FC236}">
                <a16:creationId xmlns:a16="http://schemas.microsoft.com/office/drawing/2014/main" id="{699EB0FE-EFBA-0445-87FD-B01254FEC964}"/>
              </a:ext>
            </a:extLst>
          </p:cNvPr>
          <p:cNvSpPr>
            <a:spLocks noGrp="1"/>
          </p:cNvSpPr>
          <p:nvPr>
            <p:ph type="sldNum" sz="quarter" idx="12"/>
          </p:nvPr>
        </p:nvSpPr>
        <p:spPr/>
        <p:txBody>
          <a:bodyPr/>
          <a:lstStyle>
            <a:lvl1pPr>
              <a:defRPr/>
            </a:lvl1pPr>
          </a:lstStyle>
          <a:p>
            <a:pPr>
              <a:defRPr/>
            </a:pPr>
            <a:fld id="{B6F9B79B-6515-7C4E-8AB3-30BCFE3AA42D}" type="slidenum">
              <a:rPr lang="en-US" altLang="en-US"/>
              <a:pPr>
                <a:defRPr/>
              </a:pPr>
              <a:t>‹#›</a:t>
            </a:fld>
            <a:endParaRPr lang="en-US" altLang="en-US"/>
          </a:p>
        </p:txBody>
      </p:sp>
    </p:spTree>
    <p:extLst>
      <p:ext uri="{BB962C8B-B14F-4D97-AF65-F5344CB8AC3E}">
        <p14:creationId xmlns:p14="http://schemas.microsoft.com/office/powerpoint/2010/main" val="376631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95834E-AC46-B343-B9AC-674E4C65FE50}"/>
              </a:ext>
            </a:extLst>
          </p:cNvPr>
          <p:cNvSpPr>
            <a:spLocks noChangeArrowheads="1"/>
          </p:cNvSpPr>
          <p:nvPr/>
        </p:nvSpPr>
        <p:spPr bwMode="auto">
          <a:xfrm>
            <a:off x="5057775" y="1057275"/>
            <a:ext cx="3748088" cy="9525"/>
          </a:xfrm>
          <a:prstGeom prst="rect">
            <a:avLst/>
          </a:prstGeom>
          <a:solidFill>
            <a:schemeClr val="accent1"/>
          </a:solidFill>
          <a:ln>
            <a:noFill/>
          </a:ln>
          <a:effectLst>
            <a:outerShdw blurRad="63500" dist="12900" dir="5400000" algn="tl" rotWithShape="0">
              <a:srgbClr val="000000">
                <a:alpha val="75000"/>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1DAC672A-ED5E-9E40-914A-98A0FE528282}"/>
              </a:ext>
            </a:extLst>
          </p:cNvPr>
          <p:cNvSpPr>
            <a:spLocks noGrp="1"/>
          </p:cNvSpPr>
          <p:nvPr>
            <p:ph type="dt" sz="half" idx="10"/>
          </p:nvPr>
        </p:nvSpPr>
        <p:spPr>
          <a:xfrm>
            <a:off x="5562600" y="6513513"/>
            <a:ext cx="3001963" cy="274637"/>
          </a:xfrm>
        </p:spPr>
        <p:txBody>
          <a:bodyPr/>
          <a:lstStyle>
            <a:lvl1pPr>
              <a:defRPr/>
            </a:lvl1pPr>
          </a:lstStyle>
          <a:p>
            <a:pPr>
              <a:defRPr/>
            </a:pPr>
            <a:fld id="{3B1F0809-736E-A144-BF69-D41D307D9E37}" type="datetime1">
              <a:rPr lang="en-US" altLang="en-US"/>
              <a:pPr>
                <a:defRPr/>
              </a:pPr>
              <a:t>8/29/2023</a:t>
            </a:fld>
            <a:endParaRPr lang="en-US" altLang="en-US"/>
          </a:p>
        </p:txBody>
      </p:sp>
      <p:sp>
        <p:nvSpPr>
          <p:cNvPr id="7" name="Slide Number Placeholder 9">
            <a:extLst>
              <a:ext uri="{FF2B5EF4-FFF2-40B4-BE49-F238E27FC236}">
                <a16:creationId xmlns:a16="http://schemas.microsoft.com/office/drawing/2014/main" id="{EC6A44A4-7973-5647-9272-11B00520ACB9}"/>
              </a:ext>
            </a:extLst>
          </p:cNvPr>
          <p:cNvSpPr>
            <a:spLocks noGrp="1"/>
          </p:cNvSpPr>
          <p:nvPr>
            <p:ph type="sldNum" sz="quarter" idx="11"/>
          </p:nvPr>
        </p:nvSpPr>
        <p:spPr>
          <a:xfrm>
            <a:off x="8639175" y="6513513"/>
            <a:ext cx="463550" cy="274637"/>
          </a:xfrm>
        </p:spPr>
        <p:txBody>
          <a:bodyPr/>
          <a:lstStyle>
            <a:lvl1pPr>
              <a:defRPr/>
            </a:lvl1pPr>
          </a:lstStyle>
          <a:p>
            <a:pPr>
              <a:defRPr/>
            </a:pPr>
            <a:fld id="{79090145-90AE-E245-8939-0E621C2081A0}"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AD1FB349-7362-8645-A25A-2B6C7B660C28}"/>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extLst>
      <p:ext uri="{BB962C8B-B14F-4D97-AF65-F5344CB8AC3E}">
        <p14:creationId xmlns:p14="http://schemas.microsoft.com/office/powerpoint/2010/main" val="220555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1E0FC681-922E-A844-8BFE-926EBC85FF0E}"/>
              </a:ext>
            </a:extLst>
          </p:cNvPr>
          <p:cNvSpPr>
            <a:spLocks noGrp="1"/>
          </p:cNvSpPr>
          <p:nvPr>
            <p:ph type="dt" sz="half" idx="10"/>
          </p:nvPr>
        </p:nvSpPr>
        <p:spPr>
          <a:xfrm>
            <a:off x="5562600" y="6508750"/>
            <a:ext cx="3001963" cy="274638"/>
          </a:xfrm>
        </p:spPr>
        <p:txBody>
          <a:bodyPr/>
          <a:lstStyle>
            <a:lvl1pPr>
              <a:defRPr/>
            </a:lvl1pPr>
          </a:lstStyle>
          <a:p>
            <a:pPr>
              <a:defRPr/>
            </a:pPr>
            <a:fld id="{D223686C-1091-694F-A9C7-ECBDA043383E}" type="datetime1">
              <a:rPr lang="en-US" altLang="en-US"/>
              <a:pPr>
                <a:defRPr/>
              </a:pPr>
              <a:t>8/29/2023</a:t>
            </a:fld>
            <a:endParaRPr lang="en-US" altLang="en-US"/>
          </a:p>
        </p:txBody>
      </p:sp>
      <p:sp>
        <p:nvSpPr>
          <p:cNvPr id="6" name="Slide Number Placeholder 8">
            <a:extLst>
              <a:ext uri="{FF2B5EF4-FFF2-40B4-BE49-F238E27FC236}">
                <a16:creationId xmlns:a16="http://schemas.microsoft.com/office/drawing/2014/main" id="{5E6D5D4D-ACF6-144F-AE2A-5061F38CC543}"/>
              </a:ext>
            </a:extLst>
          </p:cNvPr>
          <p:cNvSpPr>
            <a:spLocks noGrp="1"/>
          </p:cNvSpPr>
          <p:nvPr>
            <p:ph type="sldNum" sz="quarter" idx="11"/>
          </p:nvPr>
        </p:nvSpPr>
        <p:spPr>
          <a:xfrm>
            <a:off x="8639175" y="6508750"/>
            <a:ext cx="463550" cy="274638"/>
          </a:xfrm>
        </p:spPr>
        <p:txBody>
          <a:bodyPr/>
          <a:lstStyle>
            <a:lvl1pPr>
              <a:defRPr/>
            </a:lvl1pPr>
          </a:lstStyle>
          <a:p>
            <a:pPr>
              <a:defRPr/>
            </a:pPr>
            <a:fld id="{53E051CE-9437-2043-9005-59EEA4D4212B}"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97C95B58-49B5-5142-B870-976ED9232845}"/>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extLst>
      <p:ext uri="{BB962C8B-B14F-4D97-AF65-F5344CB8AC3E}">
        <p14:creationId xmlns:p14="http://schemas.microsoft.com/office/powerpoint/2010/main" val="24595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1026" name="Round Diagonal Corner Rectangle 6">
            <a:extLst>
              <a:ext uri="{FF2B5EF4-FFF2-40B4-BE49-F238E27FC236}">
                <a16:creationId xmlns:a16="http://schemas.microsoft.com/office/drawing/2014/main" id="{8D4E9C1E-A9D1-7446-B577-AD0DEBC5602E}"/>
              </a:ext>
            </a:extLst>
          </p:cNvPr>
          <p:cNvGrpSpPr>
            <a:grpSpLocks/>
          </p:cNvGrpSpPr>
          <p:nvPr/>
        </p:nvGrpSpPr>
        <p:grpSpPr bwMode="auto">
          <a:xfrm>
            <a:off x="152400" y="152400"/>
            <a:ext cx="8839200" cy="6578600"/>
            <a:chOff x="96" y="96"/>
            <a:chExt cx="5568" cy="4144"/>
          </a:xfrm>
        </p:grpSpPr>
        <p:pic>
          <p:nvPicPr>
            <p:cNvPr id="1032" name="Round Diagonal Corner Rectangle 6">
              <a:extLst>
                <a:ext uri="{FF2B5EF4-FFF2-40B4-BE49-F238E27FC236}">
                  <a16:creationId xmlns:a16="http://schemas.microsoft.com/office/drawing/2014/main" id="{154385C7-2BF4-094C-B41B-67BAE1D3189B}"/>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 y="96"/>
              <a:ext cx="5568" cy="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extLst>
                <a:ext uri="{FF2B5EF4-FFF2-40B4-BE49-F238E27FC236}">
                  <a16:creationId xmlns:a16="http://schemas.microsoft.com/office/drawing/2014/main" id="{9431DEFA-C144-EF4F-946F-B425FCCDE398}"/>
                </a:ext>
              </a:extLst>
            </p:cNvPr>
            <p:cNvSpPr txBox="1">
              <a:spLocks noChangeArrowheads="1"/>
            </p:cNvSpPr>
            <p:nvPr/>
          </p:nvSpPr>
          <p:spPr bwMode="auto">
            <a:xfrm>
              <a:off x="247" y="236"/>
              <a:ext cx="5264" cy="3849"/>
            </a:xfrm>
            <a:prstGeom prst="rect">
              <a:avLst/>
            </a:prstGeom>
            <a:noFill/>
            <a:ln>
              <a:noFill/>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Rockwell" panose="02060603020205020403" pitchFamily="18" charset="0"/>
              </a:endParaRPr>
            </a:p>
          </p:txBody>
        </p:sp>
      </p:grpSp>
      <p:sp>
        <p:nvSpPr>
          <p:cNvPr id="3" name="Footer Placeholder 2">
            <a:extLst>
              <a:ext uri="{FF2B5EF4-FFF2-40B4-BE49-F238E27FC236}">
                <a16:creationId xmlns:a16="http://schemas.microsoft.com/office/drawing/2014/main" id="{C0E61B91-BD50-9F42-9A27-E5B625A314D2}"/>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ea typeface="+mn-ea"/>
                <a:cs typeface="+mn-cs"/>
              </a:defRPr>
            </a:lvl1pPr>
          </a:lstStyle>
          <a:p>
            <a:pPr>
              <a:defRPr/>
            </a:pPr>
            <a:endParaRPr lang="en-US"/>
          </a:p>
        </p:txBody>
      </p:sp>
      <p:sp>
        <p:nvSpPr>
          <p:cNvPr id="14" name="Date Placeholder 13">
            <a:extLst>
              <a:ext uri="{FF2B5EF4-FFF2-40B4-BE49-F238E27FC236}">
                <a16:creationId xmlns:a16="http://schemas.microsoft.com/office/drawing/2014/main" id="{398D8FC2-ED90-9F45-AE92-3D86BA507046}"/>
              </a:ext>
            </a:extLst>
          </p:cNvPr>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eaLnBrk="1" hangingPunct="1">
              <a:defRPr sz="1300">
                <a:solidFill>
                  <a:srgbClr val="B9BBB2"/>
                </a:solidFill>
                <a:latin typeface="Rockwell" panose="02060603020205020403" pitchFamily="18" charset="77"/>
              </a:defRPr>
            </a:lvl1pPr>
          </a:lstStyle>
          <a:p>
            <a:pPr>
              <a:defRPr/>
            </a:pPr>
            <a:fld id="{EAC19D33-8F14-D344-A9AC-22BAC7EAE709}" type="datetime1">
              <a:rPr lang="en-US" altLang="en-US"/>
              <a:pPr>
                <a:defRPr/>
              </a:pPr>
              <a:t>8/29/2023</a:t>
            </a:fld>
            <a:endParaRPr lang="en-US" altLang="en-US"/>
          </a:p>
        </p:txBody>
      </p:sp>
      <p:sp>
        <p:nvSpPr>
          <p:cNvPr id="23" name="Slide Number Placeholder 22">
            <a:extLst>
              <a:ext uri="{FF2B5EF4-FFF2-40B4-BE49-F238E27FC236}">
                <a16:creationId xmlns:a16="http://schemas.microsoft.com/office/drawing/2014/main" id="{A7572C65-A293-DB41-9043-7563A66D0373}"/>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DFE0D4"/>
                </a:solidFill>
                <a:latin typeface="Rockwell" panose="02060603020205020403" pitchFamily="18" charset="0"/>
              </a:defRPr>
            </a:lvl1pPr>
          </a:lstStyle>
          <a:p>
            <a:pPr>
              <a:defRPr/>
            </a:pPr>
            <a:fld id="{A006AC29-BDB3-6249-BCB7-6A590A8C474B}"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4EA0E093-02C1-1842-8920-8B118A3397B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1" name="Text Placeholder 12">
            <a:extLst>
              <a:ext uri="{FF2B5EF4-FFF2-40B4-BE49-F238E27FC236}">
                <a16:creationId xmlns:a16="http://schemas.microsoft.com/office/drawing/2014/main" id="{7EE44ABC-5624-7A4A-9957-171F462C37CD}"/>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36" r:id="rId7"/>
    <p:sldLayoutId id="2147484145" r:id="rId8"/>
    <p:sldLayoutId id="2147484146" r:id="rId9"/>
    <p:sldLayoutId id="2147484137" r:id="rId10"/>
    <p:sldLayoutId id="2147484138"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charset="0"/>
          <a:cs typeface="ＭＳ Ｐゴシック" charset="0"/>
        </a:defRPr>
      </a:lvl1pPr>
      <a:lvl2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2pPr>
      <a:lvl3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3pPr>
      <a:lvl4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4pPr>
      <a:lvl5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5pPr>
      <a:lvl6pPr marL="511175" indent="-53975" algn="r" rtl="0" fontAlgn="base">
        <a:spcBef>
          <a:spcPct val="0"/>
        </a:spcBef>
        <a:spcAft>
          <a:spcPct val="0"/>
        </a:spcAft>
        <a:defRPr sz="4600">
          <a:solidFill>
            <a:srgbClr val="E7EACB"/>
          </a:solidFill>
          <a:latin typeface="Rockwell" charset="0"/>
          <a:ea typeface="ＭＳ Ｐゴシック" charset="0"/>
        </a:defRPr>
      </a:lvl6pPr>
      <a:lvl7pPr marL="968375" indent="-53975" algn="r" rtl="0" fontAlgn="base">
        <a:spcBef>
          <a:spcPct val="0"/>
        </a:spcBef>
        <a:spcAft>
          <a:spcPct val="0"/>
        </a:spcAft>
        <a:defRPr sz="4600">
          <a:solidFill>
            <a:srgbClr val="E7EACB"/>
          </a:solidFill>
          <a:latin typeface="Rockwell" charset="0"/>
          <a:ea typeface="ＭＳ Ｐゴシック" charset="0"/>
        </a:defRPr>
      </a:lvl7pPr>
      <a:lvl8pPr marL="1425575" indent="-53975" algn="r" rtl="0" fontAlgn="base">
        <a:spcBef>
          <a:spcPct val="0"/>
        </a:spcBef>
        <a:spcAft>
          <a:spcPct val="0"/>
        </a:spcAft>
        <a:defRPr sz="4600">
          <a:solidFill>
            <a:srgbClr val="E7EACB"/>
          </a:solidFill>
          <a:latin typeface="Rockwell" charset="0"/>
          <a:ea typeface="ＭＳ Ｐゴシック" charset="0"/>
        </a:defRPr>
      </a:lvl8pPr>
      <a:lvl9pPr marL="1882775" indent="-53975" algn="r" rtl="0" fontAlgn="base">
        <a:spcBef>
          <a:spcPct val="0"/>
        </a:spcBef>
        <a:spcAft>
          <a:spcPct val="0"/>
        </a:spcAft>
        <a:defRPr sz="4600">
          <a:solidFill>
            <a:srgbClr val="E7EACB"/>
          </a:solidFill>
          <a:latin typeface="Rockwell" charset="0"/>
          <a:ea typeface="ＭＳ Ｐゴシック" charset="0"/>
        </a:defRPr>
      </a:lvl9pPr>
    </p:titleStyle>
    <p:bodyStyle>
      <a:lvl1pPr marL="292100" indent="-292100" algn="l" rtl="0" eaLnBrk="0" fontAlgn="base" hangingPunct="0">
        <a:spcBef>
          <a:spcPct val="0"/>
        </a:spcBef>
        <a:spcAft>
          <a:spcPct val="0"/>
        </a:spcAft>
        <a:buClr>
          <a:schemeClr val="accent1"/>
        </a:buClr>
        <a:buSzPct val="70000"/>
        <a:buFont typeface="Wingdings 2" pitchFamily="2" charset="2"/>
        <a:buChar char=""/>
        <a:defRPr sz="3200" kern="1200">
          <a:solidFill>
            <a:schemeClr val="tx1"/>
          </a:solidFill>
          <a:latin typeface="+mn-lt"/>
          <a:ea typeface="ＭＳ Ｐゴシック" charset="0"/>
          <a:cs typeface="ＭＳ Ｐゴシック" charset="0"/>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ＭＳ Ｐゴシック" charset="0"/>
          <a:cs typeface="+mn-cs"/>
        </a:defRPr>
      </a:lvl2pPr>
      <a:lvl3pPr marL="822325" indent="-190500" algn="l" rtl="0" eaLnBrk="0" fontAlgn="base" hangingPunct="0">
        <a:spcBef>
          <a:spcPts val="400"/>
        </a:spcBef>
        <a:spcAft>
          <a:spcPct val="0"/>
        </a:spcAft>
        <a:buClr>
          <a:srgbClr val="A8CDD7"/>
        </a:buClr>
        <a:buSzPct val="100000"/>
        <a:buFont typeface="Wingdings 2" pitchFamily="2" charset="2"/>
        <a:buChar char=""/>
        <a:defRPr sz="2300" kern="1200">
          <a:solidFill>
            <a:schemeClr val="tx1"/>
          </a:solidFill>
          <a:latin typeface="+mn-lt"/>
          <a:ea typeface="ＭＳ Ｐゴシック" charset="0"/>
          <a:cs typeface="+mn-cs"/>
        </a:defRPr>
      </a:lvl3pPr>
      <a:lvl4pPr marL="1004888" indent="-182563" algn="l" rtl="0" eaLnBrk="0" fontAlgn="base" hangingPunct="0">
        <a:spcBef>
          <a:spcPts val="400"/>
        </a:spcBef>
        <a:spcAft>
          <a:spcPct val="0"/>
        </a:spcAft>
        <a:buClr>
          <a:srgbClr val="A8CDD7"/>
        </a:buClr>
        <a:buSzPct val="100000"/>
        <a:buFont typeface="Wingdings 2" pitchFamily="2" charset="2"/>
        <a:buChar char=""/>
        <a:defRPr sz="2000" kern="1200">
          <a:solidFill>
            <a:schemeClr val="tx1"/>
          </a:solidFill>
          <a:latin typeface="+mn-lt"/>
          <a:ea typeface="ＭＳ Ｐゴシック" charset="0"/>
          <a:cs typeface="+mn-cs"/>
        </a:defRPr>
      </a:lvl4pPr>
      <a:lvl5pPr marL="1187450" indent="-182563" algn="l" rtl="0" eaLnBrk="0" fontAlgn="base" hangingPunct="0">
        <a:spcBef>
          <a:spcPts val="400"/>
        </a:spcBef>
        <a:spcAft>
          <a:spcPct val="0"/>
        </a:spcAft>
        <a:buClr>
          <a:srgbClr val="A8CDD7"/>
        </a:buClr>
        <a:buSzPct val="100000"/>
        <a:buFont typeface="Wingdings 2" pitchFamily="2" charset="2"/>
        <a:buChar char=""/>
        <a:defRPr sz="1900" kern="1200">
          <a:solidFill>
            <a:schemeClr val="tx1"/>
          </a:solidFill>
          <a:latin typeface="+mn-lt"/>
          <a:ea typeface="ＭＳ Ｐゴシック" charset="0"/>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ldchoir.org/m2-voice.htm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pldchoir.org/volunteer.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pldchoir.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Title 1">
            <a:extLst>
              <a:ext uri="{FF2B5EF4-FFF2-40B4-BE49-F238E27FC236}">
                <a16:creationId xmlns:a16="http://schemas.microsoft.com/office/drawing/2014/main" id="{D60546F3-ADEF-0D4E-98EF-74CC697C3D56}"/>
              </a:ext>
            </a:extLst>
          </p:cNvPr>
          <p:cNvPicPr>
            <a:picLocks noGrp="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bwMode="auto">
          <a:xfrm>
            <a:off x="457200" y="368300"/>
            <a:ext cx="8242300" cy="2235200"/>
          </a:xfrm>
        </p:spPr>
      </p:pic>
      <p:sp>
        <p:nvSpPr>
          <p:cNvPr id="10243" name="Subtitle 2">
            <a:extLst>
              <a:ext uri="{FF2B5EF4-FFF2-40B4-BE49-F238E27FC236}">
                <a16:creationId xmlns:a16="http://schemas.microsoft.com/office/drawing/2014/main" id="{DD12D3E4-AD67-114A-B84B-DD9DE75CB1E0}"/>
              </a:ext>
            </a:extLst>
          </p:cNvPr>
          <p:cNvSpPr>
            <a:spLocks noGrp="1"/>
          </p:cNvSpPr>
          <p:nvPr>
            <p:ph type="subTitle" idx="1"/>
          </p:nvPr>
        </p:nvSpPr>
        <p:spPr>
          <a:xfrm>
            <a:off x="2133600" y="2819400"/>
            <a:ext cx="6559550" cy="1752600"/>
          </a:xfrm>
        </p:spPr>
        <p:txBody>
          <a:bodyPr/>
          <a:lstStyle/>
          <a:p>
            <a:pPr eaLnBrk="1" hangingPunct="1">
              <a:spcBef>
                <a:spcPct val="0"/>
              </a:spcBef>
            </a:pPr>
            <a:r>
              <a:rPr lang="en-US" altLang="en-US" dirty="0">
                <a:ea typeface="ＭＳ Ｐゴシック" panose="020B0600070205080204" pitchFamily="34" charset="-128"/>
              </a:rPr>
              <a:t>Info Meeting</a:t>
            </a:r>
          </a:p>
          <a:p>
            <a:pPr eaLnBrk="1" hangingPunct="1">
              <a:spcBef>
                <a:spcPct val="0"/>
              </a:spcBef>
            </a:pPr>
            <a:r>
              <a:rPr lang="en-US" altLang="en-US" dirty="0">
                <a:ea typeface="ＭＳ Ｐゴシック" panose="020B0600070205080204" pitchFamily="34" charset="-128"/>
              </a:rPr>
              <a:t>Tuesday, August 29 </a:t>
            </a:r>
          </a:p>
          <a:p>
            <a:pPr eaLnBrk="1" hangingPunct="1">
              <a:spcBef>
                <a:spcPct val="0"/>
              </a:spcBef>
            </a:pPr>
            <a:r>
              <a:rPr lang="en-US" altLang="en-US" dirty="0">
                <a:ea typeface="ＭＳ Ｐゴシック" panose="020B0600070205080204" pitchFamily="34" charset="-128"/>
              </a:rPr>
              <a:t>6:00 PM</a:t>
            </a:r>
          </a:p>
        </p:txBody>
      </p:sp>
      <p:pic>
        <p:nvPicPr>
          <p:cNvPr id="10244" name="Picture 3" descr="C:\Users\tnmarsh\OneDrive\PLD\PLD Choir\PLD Choir Logo\PLD Choir Logos\PLDChoirLogo2.5-SquareFW.jpg">
            <a:extLst>
              <a:ext uri="{FF2B5EF4-FFF2-40B4-BE49-F238E27FC236}">
                <a16:creationId xmlns:a16="http://schemas.microsoft.com/office/drawing/2014/main" id="{8D489021-DA38-4242-91ED-4087589A6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33337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5547791F-0EDD-3E43-8EE9-CDA135E23E32}"/>
              </a:ext>
            </a:extLst>
          </p:cNvPr>
          <p:cNvSpPr>
            <a:spLocks noGrp="1"/>
          </p:cNvSpPr>
          <p:nvPr>
            <p:ph idx="1"/>
          </p:nvPr>
        </p:nvSpPr>
        <p:spPr>
          <a:xfrm>
            <a:off x="457200" y="1417638"/>
            <a:ext cx="8229600" cy="4906962"/>
          </a:xfrm>
        </p:spPr>
        <p:txBody>
          <a:bodyPr/>
          <a:lstStyle/>
          <a:p>
            <a:pPr eaLnBrk="1" hangingPunct="1">
              <a:buFont typeface="Wingdings 2" panose="05020102010507070707" pitchFamily="18" charset="2"/>
              <a:buChar char=""/>
              <a:defRPr/>
            </a:pPr>
            <a:r>
              <a:rPr lang="en-US" altLang="en-US" sz="3600" dirty="0">
                <a:ea typeface="ＭＳ Ｐゴシック" panose="020B0600070205080204" pitchFamily="34" charset="-128"/>
              </a:rPr>
              <a:t>Concert (A1)</a:t>
            </a:r>
          </a:p>
          <a:p>
            <a:pPr lvl="1" eaLnBrk="1" hangingPunct="1">
              <a:defRPr/>
            </a:pPr>
            <a:r>
              <a:rPr lang="en-US" altLang="en-US" sz="4000" dirty="0">
                <a:ea typeface="ＭＳ Ｐゴシック" panose="020B0600070205080204" pitchFamily="34" charset="-128"/>
              </a:rPr>
              <a:t>Text @</a:t>
            </a:r>
            <a:r>
              <a:rPr lang="en-US" altLang="en-US" sz="4000" dirty="0" err="1">
                <a:ea typeface="ＭＳ Ｐゴシック" panose="020B0600070205080204" pitchFamily="34" charset="-128"/>
              </a:rPr>
              <a:t>pldconcert</a:t>
            </a:r>
            <a:r>
              <a:rPr lang="en-US" altLang="en-US" sz="4000" dirty="0">
                <a:ea typeface="ＭＳ Ｐゴシック" panose="020B0600070205080204" pitchFamily="34" charset="-128"/>
              </a:rPr>
              <a:t> to 81010</a:t>
            </a:r>
          </a:p>
          <a:p>
            <a:pPr marL="0" indent="0" eaLnBrk="1" hangingPunct="1">
              <a:buNone/>
              <a:defRPr/>
            </a:pPr>
            <a:endParaRPr lang="en-US" altLang="en-US" dirty="0">
              <a:ea typeface="ＭＳ Ｐゴシック" panose="020B0600070205080204" pitchFamily="34" charset="-128"/>
            </a:endParaRPr>
          </a:p>
          <a:p>
            <a:pPr eaLnBrk="1" hangingPunct="1">
              <a:buFont typeface="Wingdings 2" panose="05020102010507070707" pitchFamily="18" charset="2"/>
              <a:buChar char=""/>
              <a:defRPr/>
            </a:pPr>
            <a:r>
              <a:rPr lang="en-US" altLang="en-US" sz="3600" dirty="0">
                <a:ea typeface="ＭＳ Ｐゴシック" panose="020B0600070205080204" pitchFamily="34" charset="-128"/>
              </a:rPr>
              <a:t>Chamber (A2)</a:t>
            </a:r>
          </a:p>
          <a:p>
            <a:pPr lvl="1" eaLnBrk="1" hangingPunct="1">
              <a:defRPr/>
            </a:pPr>
            <a:r>
              <a:rPr lang="en-US" altLang="en-US" sz="4000" dirty="0">
                <a:ea typeface="ＭＳ Ｐゴシック" panose="020B0600070205080204" pitchFamily="34" charset="-128"/>
              </a:rPr>
              <a:t>Text @pldchamber to 81010</a:t>
            </a: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a:p>
            <a:pPr marL="411163" lvl="1" indent="0" eaLnBrk="1" hangingPunct="1">
              <a:buNone/>
              <a:defRPr/>
            </a:pPr>
            <a:r>
              <a:rPr lang="en-US" altLang="en-US" sz="4200" i="1" dirty="0">
                <a:solidFill>
                  <a:srgbClr val="C00000"/>
                </a:solidFill>
                <a:ea typeface="ＭＳ Ｐゴシック" panose="020B0600070205080204" pitchFamily="34" charset="-128"/>
              </a:rPr>
              <a:t>  </a:t>
            </a:r>
            <a:r>
              <a:rPr lang="en-US" altLang="en-US" sz="4200" i="1" u="sng" dirty="0">
                <a:solidFill>
                  <a:srgbClr val="C00000"/>
                </a:solidFill>
                <a:ea typeface="ＭＳ Ｐゴシック" panose="020B0600070205080204" pitchFamily="34" charset="-128"/>
              </a:rPr>
              <a:t>I encourage parents to join!</a:t>
            </a:r>
          </a:p>
        </p:txBody>
      </p:sp>
      <p:sp>
        <p:nvSpPr>
          <p:cNvPr id="3" name="Title 2">
            <a:extLst>
              <a:ext uri="{FF2B5EF4-FFF2-40B4-BE49-F238E27FC236}">
                <a16:creationId xmlns:a16="http://schemas.microsoft.com/office/drawing/2014/main" id="{7C1772CB-960E-4144-8CEA-617BFDD67CDA}"/>
              </a:ext>
            </a:extLst>
          </p:cNvPr>
          <p:cNvSpPr>
            <a:spLocks noGrp="1"/>
          </p:cNvSpPr>
          <p:nvPr>
            <p:ph type="title"/>
          </p:nvPr>
        </p:nvSpPr>
        <p:spPr/>
        <p:txBody>
          <a:bodyPr/>
          <a:lstStyle/>
          <a:p>
            <a:pPr>
              <a:defRPr/>
            </a:pPr>
            <a:r>
              <a:rPr lang="en-US" dirty="0"/>
              <a:t>REMIND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28977C-6941-4042-AD4D-1FFC5C938E24}"/>
              </a:ext>
            </a:extLst>
          </p:cNvPr>
          <p:cNvSpPr>
            <a:spLocks noGrp="1"/>
          </p:cNvSpPr>
          <p:nvPr>
            <p:ph type="body" idx="1"/>
          </p:nvPr>
        </p:nvSpPr>
        <p:spPr/>
        <p:txBody>
          <a:bodyPr/>
          <a:lstStyle/>
          <a:p>
            <a:pPr>
              <a:buFont typeface="Wingdings 2" panose="05020102010507070707" pitchFamily="18" charset="2"/>
              <a:buNone/>
              <a:defRPr/>
            </a:pPr>
            <a:r>
              <a:rPr lang="en-US" dirty="0"/>
              <a:t>Voice Lessons</a:t>
            </a:r>
          </a:p>
        </p:txBody>
      </p:sp>
      <p:sp>
        <p:nvSpPr>
          <p:cNvPr id="14339" name="Content Placeholder 4">
            <a:extLst>
              <a:ext uri="{FF2B5EF4-FFF2-40B4-BE49-F238E27FC236}">
                <a16:creationId xmlns:a16="http://schemas.microsoft.com/office/drawing/2014/main" id="{9C26970A-4F0E-5F43-823A-61CB697E9F93}"/>
              </a:ext>
            </a:extLst>
          </p:cNvPr>
          <p:cNvSpPr>
            <a:spLocks noGrp="1"/>
          </p:cNvSpPr>
          <p:nvPr>
            <p:ph sz="quarter" idx="2"/>
          </p:nvPr>
        </p:nvSpPr>
        <p:spPr>
          <a:xfrm>
            <a:off x="457200" y="2362200"/>
            <a:ext cx="4495800" cy="3941763"/>
          </a:xfrm>
        </p:spPr>
        <p:txBody>
          <a:bodyPr/>
          <a:lstStyle/>
          <a:p>
            <a:r>
              <a:rPr lang="en-US" altLang="en-US" sz="3000" dirty="0">
                <a:ea typeface="ＭＳ Ｐゴシック" panose="020B0600070205080204" pitchFamily="34" charset="-128"/>
              </a:rPr>
              <a:t>Provided at PLD in the choir room</a:t>
            </a:r>
            <a:br>
              <a:rPr lang="en-US" altLang="en-US" sz="3000" dirty="0">
                <a:ea typeface="ＭＳ Ｐゴシック" panose="020B0600070205080204" pitchFamily="34" charset="-128"/>
              </a:rPr>
            </a:br>
            <a:endParaRPr lang="en-US" altLang="en-US" sz="1000" dirty="0">
              <a:ea typeface="ＭＳ Ｐゴシック" panose="020B0600070205080204" pitchFamily="34" charset="-128"/>
            </a:endParaRPr>
          </a:p>
          <a:p>
            <a:r>
              <a:rPr lang="en-US" altLang="en-US" sz="3000" dirty="0">
                <a:ea typeface="ＭＳ Ｐゴシック" panose="020B0600070205080204" pitchFamily="34" charset="-128"/>
              </a:rPr>
              <a:t>Mondays, Tuesdays &amp; Wednesdays</a:t>
            </a:r>
          </a:p>
          <a:p>
            <a:pPr marL="0" indent="0">
              <a:buNone/>
            </a:pPr>
            <a:endParaRPr lang="en-US" altLang="en-US" sz="1000" dirty="0">
              <a:ea typeface="ＭＳ Ｐゴシック" panose="020B0600070205080204" pitchFamily="34" charset="-128"/>
            </a:endParaRPr>
          </a:p>
          <a:p>
            <a:r>
              <a:rPr lang="en-US" altLang="en-US" sz="3000" dirty="0">
                <a:ea typeface="ＭＳ Ｐゴシック" panose="020B0600070205080204" pitchFamily="34" charset="-128"/>
              </a:rPr>
              <a:t>3:30-6:30 PM</a:t>
            </a:r>
            <a:br>
              <a:rPr lang="en-US" altLang="en-US" sz="3000" dirty="0">
                <a:ea typeface="ＭＳ Ｐゴシック" panose="020B0600070205080204" pitchFamily="34" charset="-128"/>
              </a:rPr>
            </a:br>
            <a:endParaRPr lang="en-US" altLang="en-US" sz="1000" dirty="0">
              <a:ea typeface="ＭＳ Ｐゴシック" panose="020B0600070205080204" pitchFamily="34" charset="-128"/>
            </a:endParaRPr>
          </a:p>
          <a:p>
            <a:r>
              <a:rPr lang="en-US" altLang="en-US" sz="3000" dirty="0">
                <a:ea typeface="ＭＳ Ｐゴシック" panose="020B0600070205080204" pitchFamily="34" charset="-128"/>
              </a:rPr>
              <a:t>10 lessons/semester</a:t>
            </a:r>
          </a:p>
          <a:p>
            <a:endParaRPr lang="en-US" altLang="en-US" sz="1000" dirty="0">
              <a:ea typeface="ＭＳ Ｐゴシック" panose="020B0600070205080204" pitchFamily="34" charset="-128"/>
            </a:endParaRPr>
          </a:p>
          <a:p>
            <a:r>
              <a:rPr lang="en-US" altLang="en-US" sz="3000" dirty="0">
                <a:ea typeface="ＭＳ Ｐゴシック" panose="020B0600070205080204" pitchFamily="34" charset="-128"/>
              </a:rPr>
              <a:t>Begins October 9</a:t>
            </a:r>
          </a:p>
          <a:p>
            <a:endParaRPr lang="en-US" altLang="en-US" dirty="0">
              <a:ea typeface="ＭＳ Ｐゴシック" panose="020B0600070205080204" pitchFamily="34" charset="-128"/>
            </a:endParaRPr>
          </a:p>
        </p:txBody>
      </p:sp>
      <p:sp>
        <p:nvSpPr>
          <p:cNvPr id="7" name="Text Placeholder 2">
            <a:extLst>
              <a:ext uri="{FF2B5EF4-FFF2-40B4-BE49-F238E27FC236}">
                <a16:creationId xmlns:a16="http://schemas.microsoft.com/office/drawing/2014/main" id="{DB53DA82-1FB6-9F4E-9E01-54888646DCF1}"/>
              </a:ext>
            </a:extLst>
          </p:cNvPr>
          <p:cNvSpPr>
            <a:spLocks noGrp="1"/>
          </p:cNvSpPr>
          <p:nvPr>
            <p:ph type="body" idx="1"/>
          </p:nvPr>
        </p:nvSpPr>
        <p:spPr>
          <a:xfrm>
            <a:off x="4646613" y="1524000"/>
            <a:ext cx="4040187" cy="639763"/>
          </a:xfrm>
        </p:spPr>
        <p:txBody>
          <a:bodyPr/>
          <a:lstStyle/>
          <a:p>
            <a:pPr>
              <a:buFont typeface="Wingdings 2" panose="05020102010507070707" pitchFamily="18" charset="2"/>
              <a:buNone/>
              <a:defRPr/>
            </a:pPr>
            <a:r>
              <a:rPr lang="en-US" dirty="0"/>
              <a:t>How to sign up</a:t>
            </a:r>
          </a:p>
        </p:txBody>
      </p:sp>
      <p:sp>
        <p:nvSpPr>
          <p:cNvPr id="14341" name="Content Placeholder 4">
            <a:extLst>
              <a:ext uri="{FF2B5EF4-FFF2-40B4-BE49-F238E27FC236}">
                <a16:creationId xmlns:a16="http://schemas.microsoft.com/office/drawing/2014/main" id="{CEBB3F07-FD2F-184F-9D52-52CC1FD5052A}"/>
              </a:ext>
            </a:extLst>
          </p:cNvPr>
          <p:cNvSpPr>
            <a:spLocks noGrp="1"/>
          </p:cNvSpPr>
          <p:nvPr>
            <p:ph sz="quarter" idx="2"/>
          </p:nvPr>
        </p:nvSpPr>
        <p:spPr>
          <a:xfrm>
            <a:off x="4722813" y="2362200"/>
            <a:ext cx="4040187" cy="3941763"/>
          </a:xfrm>
        </p:spPr>
        <p:txBody>
          <a:bodyPr/>
          <a:lstStyle/>
          <a:p>
            <a:r>
              <a:rPr lang="en-US" altLang="en-US" sz="3000" dirty="0">
                <a:ea typeface="ＭＳ Ｐゴシック" panose="020B0600070205080204" pitchFamily="34" charset="-128"/>
                <a:hlinkClick r:id="rId2"/>
              </a:rPr>
              <a:t>M2 Sign-up</a:t>
            </a:r>
            <a:endParaRPr lang="en-US" altLang="en-US" sz="3000" dirty="0">
              <a:ea typeface="ＭＳ Ｐゴシック" panose="020B0600070205080204" pitchFamily="34" charset="-128"/>
            </a:endParaRPr>
          </a:p>
          <a:p>
            <a:pPr marL="0" indent="0">
              <a:buNone/>
            </a:pPr>
            <a:endParaRPr lang="en-US" altLang="en-US" sz="3000" dirty="0">
              <a:ea typeface="ＭＳ Ｐゴシック" panose="020B0600070205080204" pitchFamily="34" charset="-128"/>
            </a:endParaRPr>
          </a:p>
          <a:p>
            <a:r>
              <a:rPr lang="en-US" altLang="en-US" sz="3000" dirty="0">
                <a:ea typeface="ＭＳ Ｐゴシック" panose="020B0600070205080204" pitchFamily="34" charset="-128"/>
              </a:rPr>
              <a:t>$150/semester</a:t>
            </a:r>
          </a:p>
          <a:p>
            <a:pPr marL="411163" lvl="1" indent="0">
              <a:buNone/>
            </a:pPr>
            <a:r>
              <a:rPr lang="en-US" altLang="en-US" dirty="0">
                <a:ea typeface="ＭＳ Ｐゴシック" panose="020B0600070205080204" pitchFamily="34" charset="-128"/>
              </a:rPr>
              <a:t>10 lessons @ $15/lesson)</a:t>
            </a:r>
          </a:p>
          <a:p>
            <a:pPr marL="411163" lvl="1" indent="0">
              <a:buNone/>
            </a:pPr>
            <a:endParaRPr lang="en-US" altLang="en-US" sz="1000" dirty="0">
              <a:ea typeface="ＭＳ Ｐゴシック" panose="020B0600070205080204" pitchFamily="34" charset="-128"/>
            </a:endParaRPr>
          </a:p>
          <a:p>
            <a:r>
              <a:rPr lang="en-US" altLang="en-US" sz="3000" dirty="0">
                <a:ea typeface="ＭＳ Ｐゴシック" panose="020B0600070205080204" pitchFamily="34" charset="-128"/>
              </a:rPr>
              <a:t>Cash or check made payable to PLD Choirs</a:t>
            </a:r>
          </a:p>
          <a:p>
            <a:endParaRPr lang="en-US" altLang="en-US" sz="3000" dirty="0">
              <a:ea typeface="ＭＳ Ｐゴシック" panose="020B0600070205080204" pitchFamily="34" charset="-128"/>
              <a:hlinkClick r:id="rId2"/>
            </a:endParaRPr>
          </a:p>
        </p:txBody>
      </p:sp>
      <p:sp>
        <p:nvSpPr>
          <p:cNvPr id="5" name="Title 4">
            <a:extLst>
              <a:ext uri="{FF2B5EF4-FFF2-40B4-BE49-F238E27FC236}">
                <a16:creationId xmlns:a16="http://schemas.microsoft.com/office/drawing/2014/main" id="{577945F0-00BF-F141-A650-2B1351196B72}"/>
              </a:ext>
            </a:extLst>
          </p:cNvPr>
          <p:cNvSpPr>
            <a:spLocks noGrp="1"/>
          </p:cNvSpPr>
          <p:nvPr>
            <p:ph type="title"/>
          </p:nvPr>
        </p:nvSpPr>
        <p:spPr/>
        <p:txBody>
          <a:bodyPr/>
          <a:lstStyle/>
          <a:p>
            <a:pPr>
              <a:defRPr/>
            </a:pPr>
            <a:r>
              <a:rPr lang="en-US" dirty="0"/>
              <a:t>M2 (Mastering Musicianship)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9BCCAFE5-2470-4A41-99D9-06E082429899}"/>
              </a:ext>
            </a:extLst>
          </p:cNvPr>
          <p:cNvSpPr>
            <a:spLocks noGrp="1"/>
          </p:cNvSpPr>
          <p:nvPr>
            <p:ph idx="1"/>
          </p:nvPr>
        </p:nvSpPr>
        <p:spPr>
          <a:xfrm>
            <a:off x="457200" y="1646238"/>
            <a:ext cx="8458200" cy="4830762"/>
          </a:xfrm>
        </p:spPr>
        <p:txBody>
          <a:bodyPr/>
          <a:lstStyle/>
          <a:p>
            <a:pPr marL="0" indent="0" eaLnBrk="1" hangingPunct="1">
              <a:buFont typeface="Wingdings 2" pitchFamily="2" charset="2"/>
              <a:buNone/>
            </a:pPr>
            <a:r>
              <a:rPr lang="en-US" altLang="en-US" dirty="0">
                <a:ea typeface="ＭＳ Ｐゴシック" panose="020B0600070205080204" pitchFamily="34" charset="-128"/>
              </a:rPr>
              <a:t>FCPS Records Check</a:t>
            </a:r>
          </a:p>
          <a:p>
            <a:pPr marL="0" indent="0" eaLnBrk="1" hangingPunct="1">
              <a:buFont typeface="Wingdings 2" pitchFamily="2" charset="2"/>
              <a:buNone/>
            </a:pPr>
            <a:r>
              <a:rPr lang="en-US" altLang="en-US" dirty="0">
                <a:ea typeface="ＭＳ Ｐゴシック" panose="020B0600070205080204" pitchFamily="34" charset="-128"/>
              </a:rPr>
              <a:t>	</a:t>
            </a:r>
            <a:r>
              <a:rPr lang="en-US" altLang="en-US" dirty="0">
                <a:ea typeface="ＭＳ Ｐゴシック" panose="020B0600070205080204" pitchFamily="34" charset="-128"/>
                <a:hlinkClick r:id="rId2"/>
              </a:rPr>
              <a:t>www.pldchoir.org/volunteer.html</a:t>
            </a:r>
            <a:endParaRPr lang="en-US" altLang="en-US" dirty="0">
              <a:ea typeface="ＭＳ Ｐゴシック" panose="020B0600070205080204" pitchFamily="34" charset="-128"/>
            </a:endParaRPr>
          </a:p>
          <a:p>
            <a:pPr marL="0" indent="0" eaLnBrk="1" hangingPunct="1">
              <a:buFont typeface="Wingdings 2" pitchFamily="2" charset="2"/>
              <a:buNone/>
            </a:pPr>
            <a:endParaRPr lang="en-US" altLang="en-US" sz="2200" dirty="0">
              <a:ea typeface="ＭＳ Ｐゴシック" panose="020B0600070205080204" pitchFamily="34" charset="-128"/>
            </a:endParaRPr>
          </a:p>
          <a:p>
            <a:pPr lvl="1" eaLnBrk="1" hangingPunct="1"/>
            <a:r>
              <a:rPr lang="en-US" altLang="en-US" dirty="0">
                <a:ea typeface="ＭＳ Ｐゴシック" panose="020B0600070205080204" pitchFamily="34" charset="-128"/>
              </a:rPr>
              <a:t>Complete for any FCPS event/school.</a:t>
            </a:r>
          </a:p>
          <a:p>
            <a:pPr lvl="1" eaLnBrk="1" hangingPunct="1"/>
            <a:r>
              <a:rPr lang="en-US" altLang="en-US" dirty="0">
                <a:ea typeface="ＭＳ Ｐゴシック" panose="020B0600070205080204" pitchFamily="34" charset="-128"/>
              </a:rPr>
              <a:t>Good for four years.</a:t>
            </a:r>
          </a:p>
        </p:txBody>
      </p:sp>
      <p:sp>
        <p:nvSpPr>
          <p:cNvPr id="3" name="Title 2">
            <a:extLst>
              <a:ext uri="{FF2B5EF4-FFF2-40B4-BE49-F238E27FC236}">
                <a16:creationId xmlns:a16="http://schemas.microsoft.com/office/drawing/2014/main" id="{0E7C52E0-FF3C-0B44-B97F-13A164E697DE}"/>
              </a:ext>
            </a:extLst>
          </p:cNvPr>
          <p:cNvSpPr>
            <a:spLocks noGrp="1"/>
          </p:cNvSpPr>
          <p:nvPr>
            <p:ph type="title"/>
          </p:nvPr>
        </p:nvSpPr>
        <p:spPr/>
        <p:txBody>
          <a:bodyPr/>
          <a:lstStyle/>
          <a:p>
            <a:pPr>
              <a:defRPr/>
            </a:pPr>
            <a:r>
              <a:rPr lang="en-US" dirty="0"/>
              <a:t>Volunteer/Chaperone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4FB7CEB0-E00A-1046-A328-26C77F31B7D7}"/>
              </a:ext>
            </a:extLst>
          </p:cNvPr>
          <p:cNvSpPr>
            <a:spLocks noGrp="1"/>
          </p:cNvSpPr>
          <p:nvPr>
            <p:ph idx="1"/>
          </p:nvPr>
        </p:nvSpPr>
        <p:spPr>
          <a:xfrm>
            <a:off x="457200" y="1447800"/>
            <a:ext cx="8229600" cy="4525963"/>
          </a:xfrm>
        </p:spPr>
        <p:txBody>
          <a:bodyPr/>
          <a:lstStyle/>
          <a:p>
            <a:pPr eaLnBrk="1" hangingPunct="1">
              <a:buFont typeface="Wingdings 2" charset="0"/>
              <a:buChar char=""/>
              <a:defRPr/>
            </a:pPr>
            <a:r>
              <a:rPr lang="en-US" dirty="0"/>
              <a:t>Formal Concert Attire</a:t>
            </a:r>
          </a:p>
          <a:p>
            <a:pPr lvl="1" eaLnBrk="1" hangingPunct="1">
              <a:defRPr/>
            </a:pPr>
            <a:r>
              <a:rPr lang="en-US" sz="2400" dirty="0"/>
              <a:t>Soprano/Altos: Black dress OR Black dress blouse &amp; pant (plus black dress shoes)</a:t>
            </a:r>
          </a:p>
          <a:p>
            <a:pPr lvl="1" eaLnBrk="1" hangingPunct="1">
              <a:defRPr/>
            </a:pPr>
            <a:r>
              <a:rPr lang="en-US" sz="2400" dirty="0"/>
              <a:t>Tenors/Basses: Black pants, black dress shirt, 2 ties </a:t>
            </a:r>
            <a:br>
              <a:rPr lang="en-US" sz="2400" dirty="0"/>
            </a:br>
            <a:r>
              <a:rPr lang="en-US" sz="2400" dirty="0"/>
              <a:t>(plus black dress shoes)</a:t>
            </a:r>
          </a:p>
          <a:p>
            <a:pPr marL="411163" lvl="1" indent="0" eaLnBrk="1" hangingPunct="1">
              <a:buNone/>
              <a:defRPr/>
            </a:pPr>
            <a:endParaRPr lang="en-US" sz="1000" dirty="0"/>
          </a:p>
          <a:p>
            <a:pPr eaLnBrk="1" hangingPunct="1">
              <a:buFont typeface="Wingdings 2" charset="0"/>
              <a:buChar char=""/>
              <a:defRPr/>
            </a:pPr>
            <a:r>
              <a:rPr lang="en-US" dirty="0"/>
              <a:t>Casual Concert Attire</a:t>
            </a:r>
          </a:p>
          <a:p>
            <a:pPr lvl="1" eaLnBrk="1" hangingPunct="1">
              <a:buFont typeface="Wingdings 2" charset="0"/>
              <a:buChar char=""/>
              <a:defRPr/>
            </a:pPr>
            <a:r>
              <a:rPr lang="en-US" dirty="0"/>
              <a:t> PLD Choir T-Shirt &amp; </a:t>
            </a:r>
            <a:br>
              <a:rPr lang="en-US" dirty="0"/>
            </a:br>
            <a:r>
              <a:rPr lang="en-US" dirty="0"/>
              <a:t>no hole jeans (students provides)</a:t>
            </a:r>
            <a:br>
              <a:rPr lang="en-US" dirty="0"/>
            </a:br>
            <a:r>
              <a:rPr lang="en-US" sz="2000" i="1" dirty="0"/>
              <a:t>*If you have a need of assistance for jeans </a:t>
            </a:r>
            <a:br>
              <a:rPr lang="en-US" sz="2000" i="1" dirty="0"/>
            </a:br>
            <a:r>
              <a:rPr lang="en-US" sz="2000" i="1" dirty="0"/>
              <a:t>or black dress shoes, don’t hesitate to reach out</a:t>
            </a:r>
          </a:p>
        </p:txBody>
      </p:sp>
      <p:sp>
        <p:nvSpPr>
          <p:cNvPr id="3" name="Title 2">
            <a:extLst>
              <a:ext uri="{FF2B5EF4-FFF2-40B4-BE49-F238E27FC236}">
                <a16:creationId xmlns:a16="http://schemas.microsoft.com/office/drawing/2014/main" id="{E518DA8A-1F94-A54B-A3B0-0D1C918A2AC8}"/>
              </a:ext>
            </a:extLst>
          </p:cNvPr>
          <p:cNvSpPr>
            <a:spLocks noGrp="1"/>
          </p:cNvSpPr>
          <p:nvPr>
            <p:ph type="title"/>
          </p:nvPr>
        </p:nvSpPr>
        <p:spPr/>
        <p:txBody>
          <a:bodyPr/>
          <a:lstStyle/>
          <a:p>
            <a:pPr>
              <a:defRPr/>
            </a:pPr>
            <a:r>
              <a:rPr lang="en-US" dirty="0"/>
              <a:t>Concert Attire</a:t>
            </a:r>
          </a:p>
        </p:txBody>
      </p:sp>
      <p:pic>
        <p:nvPicPr>
          <p:cNvPr id="4" name="Picture 3" descr="A black t-shirt with a red and white logo&#10;&#10;Description automatically generated with medium confidence">
            <a:extLst>
              <a:ext uri="{FF2B5EF4-FFF2-40B4-BE49-F238E27FC236}">
                <a16:creationId xmlns:a16="http://schemas.microsoft.com/office/drawing/2014/main" id="{5C682623-1BDD-6C48-9014-590917D99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3364336"/>
            <a:ext cx="1852009" cy="20458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3C67EF71-45E4-B74B-9F9E-D851A70CFD59}"/>
              </a:ext>
            </a:extLst>
          </p:cNvPr>
          <p:cNvSpPr>
            <a:spLocks noGrp="1"/>
          </p:cNvSpPr>
          <p:nvPr>
            <p:ph idx="1"/>
          </p:nvPr>
        </p:nvSpPr>
        <p:spPr/>
        <p:txBody>
          <a:bodyPr/>
          <a:lstStyle/>
          <a:p>
            <a:pPr eaLnBrk="1" hangingPunct="1"/>
            <a:r>
              <a:rPr lang="en-US" altLang="en-US" dirty="0">
                <a:ea typeface="ＭＳ Ｐゴシック" panose="020B0600070205080204" pitchFamily="34" charset="-128"/>
              </a:rPr>
              <a:t>Attire Chairpersons: </a:t>
            </a:r>
            <a:br>
              <a:rPr lang="en-US" altLang="en-US" dirty="0">
                <a:ea typeface="ＭＳ Ｐゴシック" panose="020B0600070205080204" pitchFamily="34" charset="-128"/>
              </a:rPr>
            </a:br>
            <a:r>
              <a:rPr lang="en-US" altLang="en-US" dirty="0">
                <a:ea typeface="ＭＳ Ｐゴシック" panose="020B0600070205080204" pitchFamily="34" charset="-128"/>
              </a:rPr>
              <a:t>	Tara Lindgren &amp; Tamara Robinson</a:t>
            </a:r>
            <a:br>
              <a:rPr lang="en-US" altLang="en-US" dirty="0">
                <a:ea typeface="ＭＳ Ｐゴシック" panose="020B0600070205080204" pitchFamily="34" charset="-128"/>
              </a:rPr>
            </a:br>
            <a:endParaRPr lang="en-US" altLang="en-US" sz="2000" dirty="0">
              <a:ea typeface="ＭＳ Ｐゴシック" panose="020B0600070205080204" pitchFamily="34" charset="-128"/>
            </a:endParaRPr>
          </a:p>
          <a:p>
            <a:pPr eaLnBrk="1" hangingPunct="1"/>
            <a:r>
              <a:rPr lang="en-US" altLang="en-US" dirty="0">
                <a:ea typeface="ＭＳ Ｐゴシック" panose="020B0600070205080204" pitchFamily="34" charset="-128"/>
              </a:rPr>
              <a:t>Attire fitting will take place during your students class in the coming weeks.</a:t>
            </a:r>
          </a:p>
        </p:txBody>
      </p:sp>
      <p:sp>
        <p:nvSpPr>
          <p:cNvPr id="3" name="Title 2">
            <a:extLst>
              <a:ext uri="{FF2B5EF4-FFF2-40B4-BE49-F238E27FC236}">
                <a16:creationId xmlns:a16="http://schemas.microsoft.com/office/drawing/2014/main" id="{60C83494-5CEA-AC45-9CD7-C349AD4E34DF}"/>
              </a:ext>
            </a:extLst>
          </p:cNvPr>
          <p:cNvSpPr>
            <a:spLocks noGrp="1"/>
          </p:cNvSpPr>
          <p:nvPr>
            <p:ph type="title"/>
          </p:nvPr>
        </p:nvSpPr>
        <p:spPr/>
        <p:txBody>
          <a:bodyPr/>
          <a:lstStyle/>
          <a:p>
            <a:pPr>
              <a:defRPr/>
            </a:pPr>
            <a:r>
              <a:rPr lang="en-US" dirty="0"/>
              <a:t>Concert Attire</a:t>
            </a:r>
          </a:p>
        </p:txBody>
      </p:sp>
      <p:pic>
        <p:nvPicPr>
          <p:cNvPr id="4" name="Picture 3" descr="A person in a black shirt and red tie&#10;&#10;Description automatically generated">
            <a:extLst>
              <a:ext uri="{FF2B5EF4-FFF2-40B4-BE49-F238E27FC236}">
                <a16:creationId xmlns:a16="http://schemas.microsoft.com/office/drawing/2014/main" id="{9E2BE471-D1A5-FE6F-5095-72BCF697E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778" y="4089919"/>
            <a:ext cx="1905000" cy="2514081"/>
          </a:xfrm>
          <a:prstGeom prst="rect">
            <a:avLst/>
          </a:prstGeom>
        </p:spPr>
      </p:pic>
      <p:pic>
        <p:nvPicPr>
          <p:cNvPr id="6" name="Picture 5" descr="A person in a black dress&#10;&#10;Description automatically generated">
            <a:extLst>
              <a:ext uri="{FF2B5EF4-FFF2-40B4-BE49-F238E27FC236}">
                <a16:creationId xmlns:a16="http://schemas.microsoft.com/office/drawing/2014/main" id="{7DE77B23-49D3-BE20-F09A-9B377140AA85}"/>
              </a:ext>
            </a:extLst>
          </p:cNvPr>
          <p:cNvPicPr>
            <a:picLocks noChangeAspect="1"/>
          </p:cNvPicPr>
          <p:nvPr/>
        </p:nvPicPr>
        <p:blipFill rotWithShape="1">
          <a:blip r:embed="rId3">
            <a:extLst>
              <a:ext uri="{28A0092B-C50C-407E-A947-70E740481C1C}">
                <a14:useLocalDpi xmlns:a14="http://schemas.microsoft.com/office/drawing/2010/main" val="0"/>
              </a:ext>
            </a:extLst>
          </a:blip>
          <a:srcRect b="10620"/>
          <a:stretch/>
        </p:blipFill>
        <p:spPr>
          <a:xfrm>
            <a:off x="5022396" y="4008101"/>
            <a:ext cx="1465919" cy="26777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a:extLst>
              <a:ext uri="{FF2B5EF4-FFF2-40B4-BE49-F238E27FC236}">
                <a16:creationId xmlns:a16="http://schemas.microsoft.com/office/drawing/2014/main" id="{66D0D541-D82E-C94F-B57C-9EE799AC7698}"/>
              </a:ext>
            </a:extLst>
          </p:cNvPr>
          <p:cNvSpPr>
            <a:spLocks noGrp="1"/>
          </p:cNvSpPr>
          <p:nvPr>
            <p:ph type="body" idx="1"/>
          </p:nvPr>
        </p:nvSpPr>
        <p:spPr/>
        <p:txBody>
          <a:bodyPr/>
          <a:lstStyle/>
          <a:p>
            <a:pPr marL="90488" eaLnBrk="1" hangingPunct="1">
              <a:spcBef>
                <a:spcPct val="0"/>
              </a:spcBef>
            </a:pPr>
            <a:r>
              <a:rPr lang="en-US" altLang="en-US" sz="2000" cap="none">
                <a:ea typeface="ＭＳ Ｐゴシック" panose="020B0600070205080204" pitchFamily="34" charset="-128"/>
              </a:rPr>
              <a:t>SUPPORT THROUGH VOLUNTEER</a:t>
            </a:r>
          </a:p>
        </p:txBody>
      </p:sp>
      <p:sp>
        <p:nvSpPr>
          <p:cNvPr id="21507" name="Text Placeholder 3">
            <a:extLst>
              <a:ext uri="{FF2B5EF4-FFF2-40B4-BE49-F238E27FC236}">
                <a16:creationId xmlns:a16="http://schemas.microsoft.com/office/drawing/2014/main" id="{61A8974B-B846-BE41-8B50-8DADE06EB6A2}"/>
              </a:ext>
            </a:extLst>
          </p:cNvPr>
          <p:cNvSpPr>
            <a:spLocks noGrp="1"/>
          </p:cNvSpPr>
          <p:nvPr>
            <p:ph type="body" sz="half" idx="3"/>
          </p:nvPr>
        </p:nvSpPr>
        <p:spPr/>
        <p:txBody>
          <a:bodyPr/>
          <a:lstStyle/>
          <a:p>
            <a:pPr marL="90488" eaLnBrk="1" hangingPunct="1">
              <a:spcBef>
                <a:spcPct val="0"/>
              </a:spcBef>
            </a:pPr>
            <a:r>
              <a:rPr lang="en-US" altLang="en-US" sz="2000" cap="none">
                <a:ea typeface="ＭＳ Ｐゴシック" panose="020B0600070205080204" pitchFamily="34" charset="-128"/>
              </a:rPr>
              <a:t>SUPPORT THROUGH FUNDRAISING</a:t>
            </a:r>
          </a:p>
        </p:txBody>
      </p:sp>
      <p:sp>
        <p:nvSpPr>
          <p:cNvPr id="21508" name="Content Placeholder 4">
            <a:extLst>
              <a:ext uri="{FF2B5EF4-FFF2-40B4-BE49-F238E27FC236}">
                <a16:creationId xmlns:a16="http://schemas.microsoft.com/office/drawing/2014/main" id="{0F6687CB-15F0-3841-8A35-FE23E51E0739}"/>
              </a:ext>
            </a:extLst>
          </p:cNvPr>
          <p:cNvSpPr>
            <a:spLocks noGrp="1"/>
          </p:cNvSpPr>
          <p:nvPr>
            <p:ph sz="quarter" idx="2"/>
          </p:nvPr>
        </p:nvSpPr>
        <p:spPr>
          <a:xfrm>
            <a:off x="304800" y="2209800"/>
            <a:ext cx="4648200" cy="4343400"/>
          </a:xfrm>
        </p:spPr>
        <p:txBody>
          <a:bodyPr/>
          <a:lstStyle/>
          <a:p>
            <a:pPr eaLnBrk="1" hangingPunct="1"/>
            <a:r>
              <a:rPr lang="en-US" altLang="en-US" sz="2000" dirty="0">
                <a:ea typeface="ＭＳ Ｐゴシック" panose="020B0600070205080204" pitchFamily="34" charset="-128"/>
              </a:rPr>
              <a:t>Assist at events</a:t>
            </a:r>
          </a:p>
          <a:p>
            <a:pPr eaLnBrk="1" hangingPunct="1"/>
            <a:r>
              <a:rPr lang="en-US" altLang="en-US" sz="2000" dirty="0">
                <a:ea typeface="ＭＳ Ｐゴシック" panose="020B0600070205080204" pitchFamily="34" charset="-128"/>
              </a:rPr>
              <a:t>Chaperone</a:t>
            </a:r>
          </a:p>
          <a:p>
            <a:pPr eaLnBrk="1" hangingPunct="1"/>
            <a:r>
              <a:rPr lang="en-US" altLang="en-US" sz="2000" dirty="0">
                <a:ea typeface="ＭＳ Ｐゴシック" panose="020B0600070205080204" pitchFamily="34" charset="-128"/>
              </a:rPr>
              <a:t>Help with Fundraising</a:t>
            </a:r>
          </a:p>
          <a:p>
            <a:pPr eaLnBrk="1" hangingPunct="1"/>
            <a:r>
              <a:rPr lang="en-US" altLang="en-US" sz="2000" dirty="0">
                <a:ea typeface="ＭＳ Ｐゴシック" panose="020B0600070205080204" pitchFamily="34" charset="-128"/>
              </a:rPr>
              <a:t>Booster Club </a:t>
            </a:r>
          </a:p>
          <a:p>
            <a:pPr eaLnBrk="1" hangingPunct="1">
              <a:buFont typeface="Wingdings 2" pitchFamily="2" charset="2"/>
              <a:buNone/>
            </a:pPr>
            <a:endParaRPr lang="en-US" altLang="en-US" sz="1800" dirty="0">
              <a:ea typeface="ＭＳ Ｐゴシック" panose="020B0600070205080204" pitchFamily="34" charset="-128"/>
            </a:endParaRPr>
          </a:p>
          <a:p>
            <a:pPr eaLnBrk="1" hangingPunct="1"/>
            <a:r>
              <a:rPr lang="en-US" altLang="en-US" sz="2000" u="sng" dirty="0">
                <a:ea typeface="ＭＳ Ｐゴシック" panose="020B0600070205080204" pitchFamily="34" charset="-128"/>
              </a:rPr>
              <a:t>Booster Board</a:t>
            </a:r>
          </a:p>
          <a:p>
            <a:pPr eaLnBrk="1" hangingPunct="1">
              <a:buFont typeface="Wingdings 2" pitchFamily="2" charset="2"/>
              <a:buNone/>
            </a:pPr>
            <a:r>
              <a:rPr lang="en-US" altLang="en-US" sz="1800" dirty="0">
                <a:ea typeface="ＭＳ Ｐゴシック" panose="020B0600070205080204" pitchFamily="34" charset="-128"/>
              </a:rPr>
              <a:t>	President – </a:t>
            </a:r>
            <a:r>
              <a:rPr lang="en-US" altLang="en-US" sz="1800" dirty="0" err="1">
                <a:ea typeface="ＭＳ Ｐゴシック" panose="020B0600070205080204" pitchFamily="34" charset="-128"/>
              </a:rPr>
              <a:t>Jolinda</a:t>
            </a:r>
            <a:r>
              <a:rPr lang="en-US" altLang="en-US" sz="1800" dirty="0">
                <a:ea typeface="ＭＳ Ｐゴシック" panose="020B0600070205080204" pitchFamily="34" charset="-128"/>
              </a:rPr>
              <a:t> Todd</a:t>
            </a:r>
          </a:p>
          <a:p>
            <a:pPr eaLnBrk="1" hangingPunct="1">
              <a:buFont typeface="Wingdings 2" pitchFamily="2" charset="2"/>
              <a:buNone/>
            </a:pPr>
            <a:r>
              <a:rPr lang="en-US" altLang="en-US" sz="1800" dirty="0">
                <a:ea typeface="ＭＳ Ｐゴシック" panose="020B0600070205080204" pitchFamily="34" charset="-128"/>
              </a:rPr>
              <a:t>	Vice President – Katie Feola</a:t>
            </a:r>
          </a:p>
          <a:p>
            <a:pPr eaLnBrk="1" hangingPunct="1">
              <a:buFont typeface="Wingdings 2" pitchFamily="2" charset="2"/>
              <a:buNone/>
            </a:pPr>
            <a:r>
              <a:rPr lang="en-US" altLang="en-US" sz="1800" dirty="0">
                <a:ea typeface="ＭＳ Ｐゴシック" panose="020B0600070205080204" pitchFamily="34" charset="-128"/>
              </a:rPr>
              <a:t>	Treasurer – Sarah Nally</a:t>
            </a:r>
          </a:p>
          <a:p>
            <a:pPr eaLnBrk="1" hangingPunct="1">
              <a:buFont typeface="Wingdings 2" pitchFamily="2" charset="2"/>
              <a:buNone/>
            </a:pPr>
            <a:r>
              <a:rPr lang="en-US" altLang="en-US" sz="1800" dirty="0">
                <a:ea typeface="ＭＳ Ｐゴシック" panose="020B0600070205080204" pitchFamily="34" charset="-128"/>
              </a:rPr>
              <a:t>	Secretary – Lennie Underwood</a:t>
            </a:r>
          </a:p>
          <a:p>
            <a:pPr eaLnBrk="1" hangingPunct="1">
              <a:buFont typeface="Wingdings 2" pitchFamily="2" charset="2"/>
              <a:buNone/>
            </a:pPr>
            <a:r>
              <a:rPr lang="en-US" altLang="en-US" sz="1800" dirty="0">
                <a:ea typeface="ＭＳ Ｐゴシック" panose="020B0600070205080204" pitchFamily="34" charset="-128"/>
              </a:rPr>
              <a:t>	Accounts Receivable – Victoria Vicary</a:t>
            </a:r>
          </a:p>
          <a:p>
            <a:pPr eaLnBrk="1" hangingPunct="1">
              <a:buFont typeface="Wingdings 2" pitchFamily="2" charset="2"/>
              <a:buNone/>
            </a:pPr>
            <a:r>
              <a:rPr lang="en-US" altLang="en-US" sz="1800" dirty="0">
                <a:ea typeface="ＭＳ Ｐゴシック" panose="020B0600070205080204" pitchFamily="34" charset="-128"/>
              </a:rPr>
              <a:t>	At Large Committee –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Tara Lindgren, Patti Neal, Ken Petrey, Tamara Robinson, Cyndi Stiltner, Jennifer Viele</a:t>
            </a:r>
          </a:p>
        </p:txBody>
      </p:sp>
      <p:sp>
        <p:nvSpPr>
          <p:cNvPr id="21509" name="Content Placeholder 5">
            <a:extLst>
              <a:ext uri="{FF2B5EF4-FFF2-40B4-BE49-F238E27FC236}">
                <a16:creationId xmlns:a16="http://schemas.microsoft.com/office/drawing/2014/main" id="{0CAF6C7C-9013-134C-B1E6-F2065049C82C}"/>
              </a:ext>
            </a:extLst>
          </p:cNvPr>
          <p:cNvSpPr>
            <a:spLocks noGrp="1"/>
          </p:cNvSpPr>
          <p:nvPr>
            <p:ph sz="quarter" idx="4"/>
          </p:nvPr>
        </p:nvSpPr>
        <p:spPr>
          <a:xfrm>
            <a:off x="4797425" y="2133600"/>
            <a:ext cx="4041775" cy="4419600"/>
          </a:xfrm>
        </p:spPr>
        <p:txBody>
          <a:bodyPr/>
          <a:lstStyle/>
          <a:p>
            <a:pPr eaLnBrk="1" hangingPunct="1">
              <a:buFont typeface="Wingdings 2" panose="05020102010507070707" pitchFamily="18" charset="2"/>
              <a:buChar char=""/>
              <a:defRPr/>
            </a:pPr>
            <a:r>
              <a:rPr lang="en-US" altLang="en-US" sz="1900" dirty="0">
                <a:ea typeface="ＭＳ Ｐゴシック" panose="020B0600070205080204" pitchFamily="34" charset="-128"/>
              </a:rPr>
              <a:t>Pick-a-Date Calendar Fundraiser</a:t>
            </a:r>
          </a:p>
          <a:p>
            <a:pPr lvl="1" eaLnBrk="1" hangingPunct="1">
              <a:buFont typeface="Wingdings 2" panose="05020102010507070707" pitchFamily="18" charset="2"/>
              <a:buChar char=""/>
              <a:defRPr/>
            </a:pPr>
            <a:r>
              <a:rPr lang="en-US" altLang="en-US" sz="1800" dirty="0">
                <a:ea typeface="ＭＳ Ｐゴシック" panose="020B0600070205080204" pitchFamily="34" charset="-128"/>
              </a:rPr>
              <a:t>August</a:t>
            </a:r>
          </a:p>
          <a:p>
            <a:pPr eaLnBrk="1" hangingPunct="1">
              <a:buFont typeface="Wingdings 2" panose="05020102010507070707" pitchFamily="18" charset="2"/>
              <a:buChar char=""/>
              <a:defRPr/>
            </a:pPr>
            <a:r>
              <a:rPr lang="en-US" altLang="en-US" sz="2000" dirty="0">
                <a:ea typeface="ＭＳ Ｐゴシック" panose="020B0600070205080204" pitchFamily="34" charset="-128"/>
              </a:rPr>
              <a:t>Sponsorship Campaign</a:t>
            </a:r>
          </a:p>
          <a:p>
            <a:pPr lvl="1" eaLnBrk="1" hangingPunct="1">
              <a:buFont typeface="Wingdings 2" panose="05020102010507070707" pitchFamily="18" charset="2"/>
              <a:buChar char=""/>
              <a:defRPr/>
            </a:pPr>
            <a:r>
              <a:rPr lang="en-US" altLang="en-US" sz="1800" dirty="0">
                <a:ea typeface="ＭＳ Ｐゴシック" panose="020B0600070205080204" pitchFamily="34" charset="-128"/>
              </a:rPr>
              <a:t>September 5-20</a:t>
            </a:r>
          </a:p>
          <a:p>
            <a:pPr eaLnBrk="1" hangingPunct="1">
              <a:buFont typeface="Wingdings 2" panose="05020102010507070707" pitchFamily="18" charset="2"/>
              <a:buChar char=""/>
              <a:defRPr/>
            </a:pPr>
            <a:r>
              <a:rPr lang="en-US" altLang="en-US" sz="2000" dirty="0">
                <a:ea typeface="ＭＳ Ｐゴシック" panose="020B0600070205080204" pitchFamily="34" charset="-128"/>
              </a:rPr>
              <a:t>Brick Oven Spirit Night</a:t>
            </a:r>
          </a:p>
          <a:p>
            <a:pPr lvl="1" eaLnBrk="1" hangingPunct="1">
              <a:buFont typeface="Wingdings 2" panose="05020102010507070707" pitchFamily="18" charset="2"/>
              <a:buChar char=""/>
              <a:defRPr/>
            </a:pPr>
            <a:r>
              <a:rPr lang="en-US" altLang="en-US" sz="1800" dirty="0">
                <a:ea typeface="ＭＳ Ｐゴシック" panose="020B0600070205080204" pitchFamily="34" charset="-128"/>
              </a:rPr>
              <a:t>October TBD</a:t>
            </a:r>
          </a:p>
          <a:p>
            <a:pPr eaLnBrk="1" hangingPunct="1">
              <a:buFont typeface="Wingdings 2" panose="05020102010507070707" pitchFamily="18" charset="2"/>
              <a:buChar char=""/>
              <a:defRPr/>
            </a:pPr>
            <a:r>
              <a:rPr lang="en-US" altLang="en-US" sz="2000" dirty="0">
                <a:ea typeface="ＭＳ Ｐゴシック" panose="020B0600070205080204" pitchFamily="34" charset="-128"/>
              </a:rPr>
              <a:t>World’s Finest Chocolate</a:t>
            </a:r>
          </a:p>
          <a:p>
            <a:pPr lvl="1" eaLnBrk="1" hangingPunct="1">
              <a:buFont typeface="Wingdings 2" panose="05020102010507070707" pitchFamily="18" charset="2"/>
              <a:buChar char=""/>
              <a:defRPr/>
            </a:pPr>
            <a:r>
              <a:rPr lang="en-US" altLang="en-US" sz="1800" dirty="0">
                <a:ea typeface="ＭＳ Ｐゴシック" panose="020B0600070205080204" pitchFamily="34" charset="-128"/>
              </a:rPr>
              <a:t>January 8-31</a:t>
            </a:r>
          </a:p>
          <a:p>
            <a:pPr eaLnBrk="1" hangingPunct="1">
              <a:buFont typeface="Wingdings 2" panose="05020102010507070707" pitchFamily="18" charset="2"/>
              <a:buChar char=""/>
              <a:defRPr/>
            </a:pPr>
            <a:r>
              <a:rPr lang="en-US" altLang="en-US" sz="2000" dirty="0">
                <a:ea typeface="ＭＳ Ｐゴシック" panose="020B0600070205080204" pitchFamily="34" charset="-128"/>
              </a:rPr>
              <a:t>Valentine Grams</a:t>
            </a:r>
          </a:p>
          <a:p>
            <a:pPr lvl="1" eaLnBrk="1" hangingPunct="1">
              <a:buFont typeface="Wingdings 2" panose="05020102010507070707" pitchFamily="18" charset="2"/>
              <a:buChar char=""/>
              <a:defRPr/>
            </a:pPr>
            <a:r>
              <a:rPr lang="en-US" altLang="en-US" sz="1800" dirty="0">
                <a:ea typeface="ＭＳ Ｐゴシック" panose="020B0600070205080204" pitchFamily="34" charset="-128"/>
              </a:rPr>
              <a:t>February 6-13</a:t>
            </a:r>
          </a:p>
          <a:p>
            <a:pPr eaLnBrk="1" hangingPunct="1">
              <a:buFont typeface="Wingdings 2" panose="05020102010507070707" pitchFamily="18" charset="2"/>
              <a:buChar char=""/>
              <a:defRPr/>
            </a:pPr>
            <a:r>
              <a:rPr lang="en-US" altLang="en-US" sz="2000" dirty="0">
                <a:ea typeface="ＭＳ Ｐゴシック" panose="020B0600070205080204" pitchFamily="34" charset="-128"/>
              </a:rPr>
              <a:t>Picnic on the </a:t>
            </a:r>
            <a:r>
              <a:rPr lang="en-US" altLang="en-US" sz="2000" dirty="0" err="1">
                <a:ea typeface="ＭＳ Ｐゴシック" panose="020B0600070205080204" pitchFamily="34" charset="-128"/>
              </a:rPr>
              <a:t>Dawgwood</a:t>
            </a:r>
            <a:endParaRPr lang="en-US" altLang="en-US" sz="2000" dirty="0">
              <a:ea typeface="ＭＳ Ｐゴシック" panose="020B0600070205080204" pitchFamily="34" charset="-128"/>
            </a:endParaRPr>
          </a:p>
          <a:p>
            <a:pPr lvl="1" eaLnBrk="1" hangingPunct="1">
              <a:buFont typeface="Wingdings 2" panose="05020102010507070707" pitchFamily="18" charset="2"/>
              <a:buChar char=""/>
              <a:defRPr/>
            </a:pPr>
            <a:r>
              <a:rPr lang="en-US" altLang="en-US" sz="1800" dirty="0">
                <a:ea typeface="ＭＳ Ｐゴシック" panose="020B0600070205080204" pitchFamily="34" charset="-128"/>
              </a:rPr>
              <a:t>May 17</a:t>
            </a:r>
          </a:p>
        </p:txBody>
      </p:sp>
      <p:sp>
        <p:nvSpPr>
          <p:cNvPr id="3" name="Title 2">
            <a:extLst>
              <a:ext uri="{FF2B5EF4-FFF2-40B4-BE49-F238E27FC236}">
                <a16:creationId xmlns:a16="http://schemas.microsoft.com/office/drawing/2014/main" id="{91BCABF0-441C-814B-AFDC-2BEB76C064DB}"/>
              </a:ext>
            </a:extLst>
          </p:cNvPr>
          <p:cNvSpPr>
            <a:spLocks noGrp="1"/>
          </p:cNvSpPr>
          <p:nvPr>
            <p:ph type="title"/>
          </p:nvPr>
        </p:nvSpPr>
        <p:spPr/>
        <p:txBody>
          <a:bodyPr/>
          <a:lstStyle/>
          <a:p>
            <a:pPr>
              <a:defRPr/>
            </a:pPr>
            <a:r>
              <a:rPr lang="en-US" dirty="0"/>
              <a:t>Chorus Parent Help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6A4703C4-2E8D-BF47-994B-2BE8D4DD059D}"/>
              </a:ext>
            </a:extLst>
          </p:cNvPr>
          <p:cNvSpPr>
            <a:spLocks noGrp="1"/>
          </p:cNvSpPr>
          <p:nvPr>
            <p:ph idx="1"/>
          </p:nvPr>
        </p:nvSpPr>
        <p:spPr>
          <a:xfrm>
            <a:off x="457200" y="1447800"/>
            <a:ext cx="8229600" cy="4830763"/>
          </a:xfrm>
        </p:spPr>
        <p:txBody>
          <a:bodyPr/>
          <a:lstStyle/>
          <a:p>
            <a:pPr eaLnBrk="1" hangingPunct="1">
              <a:lnSpc>
                <a:spcPct val="90000"/>
              </a:lnSpc>
            </a:pPr>
            <a:r>
              <a:rPr lang="en-US" altLang="en-US" dirty="0">
                <a:ea typeface="ＭＳ Ｐゴシック" panose="020B0600070205080204" pitchFamily="34" charset="-128"/>
              </a:rPr>
              <a:t>Mrs. Tiffany Marsh</a:t>
            </a:r>
          </a:p>
          <a:p>
            <a:pPr lvl="1" eaLnBrk="1" hangingPunct="1">
              <a:lnSpc>
                <a:spcPct val="90000"/>
              </a:lnSpc>
            </a:pPr>
            <a:r>
              <a:rPr lang="en-US" altLang="en-US" sz="2400" dirty="0">
                <a:ea typeface="ＭＳ Ｐゴシック" panose="020B0600070205080204" pitchFamily="34" charset="-128"/>
              </a:rPr>
              <a:t>Chorus</a:t>
            </a:r>
          </a:p>
          <a:p>
            <a:pPr lvl="1" eaLnBrk="1" hangingPunct="1">
              <a:lnSpc>
                <a:spcPct val="90000"/>
              </a:lnSpc>
            </a:pPr>
            <a:r>
              <a:rPr lang="en-US" altLang="en-US" sz="2400" dirty="0">
                <a:ea typeface="ＭＳ Ｐゴシック" panose="020B0600070205080204" pitchFamily="34" charset="-128"/>
              </a:rPr>
              <a:t>Beginning Piano &amp; Piano II</a:t>
            </a:r>
          </a:p>
          <a:p>
            <a:pPr lvl="1" eaLnBrk="1" hangingPunct="1">
              <a:lnSpc>
                <a:spcPct val="90000"/>
              </a:lnSpc>
            </a:pPr>
            <a:r>
              <a:rPr lang="en-US" altLang="en-US" sz="2400" dirty="0">
                <a:ea typeface="ＭＳ Ｐゴシック" panose="020B0600070205080204" pitchFamily="34" charset="-128"/>
              </a:rPr>
              <a:t>AP Music Theory</a:t>
            </a:r>
          </a:p>
          <a:p>
            <a:pPr lvl="1" eaLnBrk="1" hangingPunct="1">
              <a:lnSpc>
                <a:spcPct val="90000"/>
              </a:lnSpc>
              <a:buFontTx/>
              <a:buNone/>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Dunbar Choral/Vocal Program</a:t>
            </a:r>
          </a:p>
          <a:p>
            <a:pPr lvl="1" eaLnBrk="1" hangingPunct="1">
              <a:lnSpc>
                <a:spcPct val="90000"/>
              </a:lnSpc>
            </a:pPr>
            <a:r>
              <a:rPr lang="en-US" altLang="en-US" sz="2400" dirty="0">
                <a:ea typeface="ＭＳ Ｐゴシック" panose="020B0600070205080204" pitchFamily="34" charset="-128"/>
              </a:rPr>
              <a:t>Concert Choir (A1)</a:t>
            </a:r>
          </a:p>
          <a:p>
            <a:pPr lvl="1" eaLnBrk="1" hangingPunct="1">
              <a:lnSpc>
                <a:spcPct val="90000"/>
              </a:lnSpc>
            </a:pPr>
            <a:r>
              <a:rPr lang="en-US" altLang="en-US" sz="2400" dirty="0">
                <a:ea typeface="ＭＳ Ｐゴシック" panose="020B0600070205080204" pitchFamily="34" charset="-128"/>
              </a:rPr>
              <a:t>Chamber Choir (A2)</a:t>
            </a:r>
          </a:p>
          <a:p>
            <a:pPr lvl="1" eaLnBrk="1" hangingPunct="1">
              <a:lnSpc>
                <a:spcPct val="90000"/>
              </a:lnSpc>
            </a:pPr>
            <a:r>
              <a:rPr lang="en-US" altLang="en-US" sz="2400" dirty="0">
                <a:ea typeface="ＭＳ Ｐゴシック" panose="020B0600070205080204" pitchFamily="34" charset="-128"/>
              </a:rPr>
              <a:t>After school Pop Ensemble,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M2 voice lessons,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and assists with the vocal music for the musicals</a:t>
            </a:r>
          </a:p>
        </p:txBody>
      </p:sp>
      <p:sp>
        <p:nvSpPr>
          <p:cNvPr id="3" name="Title 2">
            <a:extLst>
              <a:ext uri="{FF2B5EF4-FFF2-40B4-BE49-F238E27FC236}">
                <a16:creationId xmlns:a16="http://schemas.microsoft.com/office/drawing/2014/main" id="{E12F8BA6-F1DB-B24C-95C7-B3A29A0CFE8B}"/>
              </a:ext>
            </a:extLst>
          </p:cNvPr>
          <p:cNvSpPr>
            <a:spLocks noGrp="1"/>
          </p:cNvSpPr>
          <p:nvPr>
            <p:ph type="title"/>
          </p:nvPr>
        </p:nvSpPr>
        <p:spPr/>
        <p:txBody>
          <a:bodyPr/>
          <a:lstStyle/>
          <a:p>
            <a:pPr>
              <a:defRPr/>
            </a:pPr>
            <a:r>
              <a:rPr lang="en-US" dirty="0"/>
              <a:t>Introduction</a:t>
            </a:r>
          </a:p>
        </p:txBody>
      </p:sp>
      <p:pic>
        <p:nvPicPr>
          <p:cNvPr id="4" name="Picture 3" descr="A picture containing text, indoor, ceiling, floor&#10;&#10;Description automatically generated">
            <a:extLst>
              <a:ext uri="{FF2B5EF4-FFF2-40B4-BE49-F238E27FC236}">
                <a16:creationId xmlns:a16="http://schemas.microsoft.com/office/drawing/2014/main" id="{E79AB489-6315-5A40-984C-F79EB70DC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525579"/>
            <a:ext cx="2414587" cy="19129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E44AC6CC-00A1-5546-9350-4514EB14F6D1}"/>
              </a:ext>
            </a:extLst>
          </p:cNvPr>
          <p:cNvSpPr>
            <a:spLocks noGrp="1"/>
          </p:cNvSpPr>
          <p:nvPr>
            <p:ph idx="1"/>
          </p:nvPr>
        </p:nvSpPr>
        <p:spPr>
          <a:xfrm>
            <a:off x="457200" y="1524000"/>
            <a:ext cx="8229600" cy="4830762"/>
          </a:xfrm>
        </p:spPr>
        <p:txBody>
          <a:bodyPr/>
          <a:lstStyle/>
          <a:p>
            <a:pPr eaLnBrk="1" hangingPunct="1"/>
            <a:r>
              <a:rPr lang="en-US" altLang="en-US" sz="2800" dirty="0">
                <a:ea typeface="ＭＳ Ｐゴシック" panose="020B0600070205080204" pitchFamily="34" charset="-128"/>
              </a:rPr>
              <a:t>Learn music &amp; singing skills through singing.</a:t>
            </a:r>
          </a:p>
          <a:p>
            <a:pPr eaLnBrk="1" hangingPunct="1"/>
            <a:r>
              <a:rPr lang="en-US" altLang="en-US" sz="2800" dirty="0">
                <a:ea typeface="ＭＳ Ｐゴシック" panose="020B0600070205080204" pitchFamily="34" charset="-128"/>
              </a:rPr>
              <a:t>Leadership and ensemble building.</a:t>
            </a:r>
          </a:p>
          <a:p>
            <a:pPr eaLnBrk="1" hangingPunct="1"/>
            <a:r>
              <a:rPr lang="en-US" altLang="en-US" sz="2800" dirty="0">
                <a:ea typeface="ＭＳ Ｐゴシック" panose="020B0600070205080204" pitchFamily="34" charset="-128"/>
              </a:rPr>
              <a:t>Enjoyment!</a:t>
            </a:r>
            <a:br>
              <a:rPr lang="en-US" altLang="en-US" dirty="0">
                <a:ea typeface="ＭＳ Ｐゴシック" panose="020B0600070205080204" pitchFamily="34" charset="-128"/>
              </a:rPr>
            </a:br>
            <a:endParaRPr lang="en-US" altLang="en-US" sz="2200" dirty="0">
              <a:ea typeface="ＭＳ Ｐゴシック" panose="020B0600070205080204" pitchFamily="34" charset="-128"/>
            </a:endParaRPr>
          </a:p>
          <a:p>
            <a:pPr eaLnBrk="1" hangingPunct="1"/>
            <a:r>
              <a:rPr lang="en-US" altLang="en-US" dirty="0">
                <a:ea typeface="ＭＳ Ｐゴシック" panose="020B0600070205080204" pitchFamily="34" charset="-128"/>
              </a:rPr>
              <a:t>Class Focal Points:</a:t>
            </a:r>
          </a:p>
          <a:p>
            <a:pPr lvl="1" eaLnBrk="1" hangingPunct="1"/>
            <a:r>
              <a:rPr lang="en-US" altLang="en-US" dirty="0">
                <a:ea typeface="ＭＳ Ｐゴシック" panose="020B0600070205080204" pitchFamily="34" charset="-128"/>
              </a:rPr>
              <a:t>Music literacy/reading</a:t>
            </a:r>
          </a:p>
          <a:p>
            <a:pPr lvl="1" eaLnBrk="1" hangingPunct="1"/>
            <a:r>
              <a:rPr lang="en-US" altLang="en-US" dirty="0">
                <a:ea typeface="ＭＳ Ｐゴシック" panose="020B0600070205080204" pitchFamily="34" charset="-128"/>
              </a:rPr>
              <a:t>Vocal development</a:t>
            </a:r>
          </a:p>
          <a:p>
            <a:pPr lvl="1" eaLnBrk="1" hangingPunct="1"/>
            <a:r>
              <a:rPr lang="en-US" altLang="en-US" dirty="0">
                <a:ea typeface="ＭＳ Ｐゴシック" panose="020B0600070205080204" pitchFamily="34" charset="-128"/>
              </a:rPr>
              <a:t>Exposure to different styles of music </a:t>
            </a:r>
          </a:p>
          <a:p>
            <a:pPr lvl="1" eaLnBrk="1" hangingPunct="1"/>
            <a:r>
              <a:rPr lang="en-US" altLang="en-US" dirty="0">
                <a:ea typeface="ＭＳ Ｐゴシック" panose="020B0600070205080204" pitchFamily="34" charset="-128"/>
              </a:rPr>
              <a:t>Music theory </a:t>
            </a:r>
          </a:p>
          <a:p>
            <a:pPr lvl="1" eaLnBrk="1" hangingPunct="1"/>
            <a:r>
              <a:rPr lang="en-US" altLang="en-US" dirty="0">
                <a:ea typeface="ＭＳ Ｐゴシック" panose="020B0600070205080204" pitchFamily="34" charset="-128"/>
              </a:rPr>
              <a:t>Leadership/Confidence</a:t>
            </a:r>
          </a:p>
        </p:txBody>
      </p:sp>
      <p:sp>
        <p:nvSpPr>
          <p:cNvPr id="3" name="Title 2">
            <a:extLst>
              <a:ext uri="{FF2B5EF4-FFF2-40B4-BE49-F238E27FC236}">
                <a16:creationId xmlns:a16="http://schemas.microsoft.com/office/drawing/2014/main" id="{9DA2EF1F-9A05-3F4B-A1B5-537974AD7E87}"/>
              </a:ext>
            </a:extLst>
          </p:cNvPr>
          <p:cNvSpPr>
            <a:spLocks noGrp="1"/>
          </p:cNvSpPr>
          <p:nvPr>
            <p:ph type="title"/>
          </p:nvPr>
        </p:nvSpPr>
        <p:spPr/>
        <p:txBody>
          <a:bodyPr/>
          <a:lstStyle/>
          <a:p>
            <a:pPr>
              <a:defRPr/>
            </a:pPr>
            <a:r>
              <a:rPr lang="en-US" dirty="0"/>
              <a:t>Expectations</a:t>
            </a:r>
          </a:p>
        </p:txBody>
      </p:sp>
      <p:pic>
        <p:nvPicPr>
          <p:cNvPr id="2" name="Picture 1">
            <a:extLst>
              <a:ext uri="{FF2B5EF4-FFF2-40B4-BE49-F238E27FC236}">
                <a16:creationId xmlns:a16="http://schemas.microsoft.com/office/drawing/2014/main" id="{AD2303FB-346F-1A45-8A94-C4A8F5BC11D1}"/>
              </a:ext>
            </a:extLst>
          </p:cNvPr>
          <p:cNvPicPr>
            <a:picLocks noChangeAspect="1"/>
          </p:cNvPicPr>
          <p:nvPr/>
        </p:nvPicPr>
        <p:blipFill rotWithShape="1">
          <a:blip r:embed="rId2"/>
          <a:srcRect l="6923" r="7692"/>
          <a:stretch/>
        </p:blipFill>
        <p:spPr>
          <a:xfrm>
            <a:off x="5486400" y="2500312"/>
            <a:ext cx="2819400" cy="1857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a:extLst>
              <a:ext uri="{FF2B5EF4-FFF2-40B4-BE49-F238E27FC236}">
                <a16:creationId xmlns:a16="http://schemas.microsoft.com/office/drawing/2014/main" id="{790A8DA2-7660-104A-8D29-082310F88AEC}"/>
              </a:ext>
            </a:extLst>
          </p:cNvPr>
          <p:cNvSpPr>
            <a:spLocks noGrp="1"/>
          </p:cNvSpPr>
          <p:nvPr>
            <p:ph type="body" idx="1"/>
          </p:nvPr>
        </p:nvSpPr>
        <p:spPr/>
        <p:txBody>
          <a:bodyPr/>
          <a:lstStyle/>
          <a:p>
            <a:pPr marL="90488" eaLnBrk="1" hangingPunct="1">
              <a:spcBef>
                <a:spcPct val="0"/>
              </a:spcBef>
            </a:pPr>
            <a:r>
              <a:rPr lang="en-US" altLang="en-US" cap="none">
                <a:ea typeface="ＭＳ Ｐゴシック" panose="020B0600070205080204" pitchFamily="34" charset="-128"/>
              </a:rPr>
              <a:t>HANDBOOK/SYLLABUS</a:t>
            </a:r>
          </a:p>
        </p:txBody>
      </p:sp>
      <p:sp>
        <p:nvSpPr>
          <p:cNvPr id="13315" name="Text Placeholder 3">
            <a:extLst>
              <a:ext uri="{FF2B5EF4-FFF2-40B4-BE49-F238E27FC236}">
                <a16:creationId xmlns:a16="http://schemas.microsoft.com/office/drawing/2014/main" id="{8813AB32-3C60-7A44-BDC9-D9728234CF40}"/>
              </a:ext>
            </a:extLst>
          </p:cNvPr>
          <p:cNvSpPr>
            <a:spLocks noGrp="1"/>
          </p:cNvSpPr>
          <p:nvPr>
            <p:ph type="body" sz="half" idx="3"/>
          </p:nvPr>
        </p:nvSpPr>
        <p:spPr/>
        <p:txBody>
          <a:bodyPr/>
          <a:lstStyle/>
          <a:p>
            <a:pPr marL="90488" eaLnBrk="1" hangingPunct="1">
              <a:spcBef>
                <a:spcPct val="0"/>
              </a:spcBef>
            </a:pPr>
            <a:r>
              <a:rPr lang="en-US" altLang="en-US" cap="none">
                <a:ea typeface="ＭＳ Ｐゴシック" panose="020B0600070205080204" pitchFamily="34" charset="-128"/>
              </a:rPr>
              <a:t>OTHER FORMS</a:t>
            </a:r>
          </a:p>
        </p:txBody>
      </p:sp>
      <p:sp>
        <p:nvSpPr>
          <p:cNvPr id="13316" name="Content Placeholder 4">
            <a:extLst>
              <a:ext uri="{FF2B5EF4-FFF2-40B4-BE49-F238E27FC236}">
                <a16:creationId xmlns:a16="http://schemas.microsoft.com/office/drawing/2014/main" id="{9F739EEE-97D3-B540-8677-107F4F6DD534}"/>
              </a:ext>
            </a:extLst>
          </p:cNvPr>
          <p:cNvSpPr>
            <a:spLocks noGrp="1"/>
          </p:cNvSpPr>
          <p:nvPr>
            <p:ph sz="quarter" idx="2"/>
          </p:nvPr>
        </p:nvSpPr>
        <p:spPr>
          <a:xfrm>
            <a:off x="457200" y="2362200"/>
            <a:ext cx="4191000" cy="3941763"/>
          </a:xfrm>
        </p:spPr>
        <p:txBody>
          <a:bodyPr/>
          <a:lstStyle/>
          <a:p>
            <a:pPr eaLnBrk="1" hangingPunct="1"/>
            <a:r>
              <a:rPr lang="en-US" altLang="en-US" dirty="0">
                <a:ea typeface="ＭＳ Ｐゴシック" panose="020B0600070205080204" pitchFamily="34" charset="-128"/>
              </a:rPr>
              <a:t>Students reviewed first week of classes</a:t>
            </a:r>
          </a:p>
          <a:p>
            <a:pPr eaLnBrk="1" hangingPunct="1"/>
            <a:r>
              <a:rPr lang="en-US" altLang="en-US" dirty="0">
                <a:ea typeface="ＭＳ Ｐゴシック" panose="020B0600070205080204" pitchFamily="34" charset="-128"/>
              </a:rPr>
              <a:t>Expectations for class/ensemble, SBG, attendance, attire, etc.</a:t>
            </a:r>
          </a:p>
          <a:p>
            <a:pPr eaLnBrk="1" hangingPunct="1"/>
            <a:r>
              <a:rPr lang="en-US" altLang="en-US" dirty="0">
                <a:ea typeface="ＭＳ Ｐゴシック" panose="020B0600070205080204" pitchFamily="34" charset="-128"/>
              </a:rPr>
              <a:t>This document is available under the syllabus tab in Canvas and was sent electronically via email to families</a:t>
            </a:r>
          </a:p>
        </p:txBody>
      </p:sp>
      <p:sp>
        <p:nvSpPr>
          <p:cNvPr id="13318" name="Content Placeholder 5">
            <a:extLst>
              <a:ext uri="{FF2B5EF4-FFF2-40B4-BE49-F238E27FC236}">
                <a16:creationId xmlns:a16="http://schemas.microsoft.com/office/drawing/2014/main" id="{10209D3E-8B63-BE4B-8BAB-0FFFCA1C0C9E}"/>
              </a:ext>
            </a:extLst>
          </p:cNvPr>
          <p:cNvSpPr>
            <a:spLocks noGrp="1"/>
          </p:cNvSpPr>
          <p:nvPr>
            <p:ph sz="quarter" idx="4"/>
          </p:nvPr>
        </p:nvSpPr>
        <p:spPr/>
        <p:txBody>
          <a:bodyPr/>
          <a:lstStyle/>
          <a:p>
            <a:pPr eaLnBrk="1" hangingPunct="1">
              <a:buFont typeface="Wingdings 2" panose="05020102010507070707" pitchFamily="18" charset="2"/>
              <a:buChar char=""/>
              <a:defRPr/>
            </a:pPr>
            <a:r>
              <a:rPr lang="en-US" altLang="en-US" dirty="0">
                <a:ea typeface="ＭＳ Ｐゴシック" panose="020B0600070205080204" pitchFamily="34" charset="-128"/>
              </a:rPr>
              <a:t>23-24 Calendar</a:t>
            </a:r>
          </a:p>
          <a:p>
            <a:pPr eaLnBrk="1" hangingPunct="1">
              <a:buFont typeface="Wingdings 2" panose="05020102010507070707" pitchFamily="18" charset="2"/>
              <a:buChar char=""/>
              <a:defRPr/>
            </a:pPr>
            <a:r>
              <a:rPr lang="en-US" altLang="en-US" dirty="0">
                <a:ea typeface="ＭＳ Ｐゴシック" panose="020B0600070205080204" pitchFamily="34" charset="-128"/>
              </a:rPr>
              <a:t>Semester permission slip – will go out next week</a:t>
            </a:r>
          </a:p>
          <a:p>
            <a:pPr eaLnBrk="1" hangingPunct="1">
              <a:buFont typeface="Wingdings 2" panose="05020102010507070707" pitchFamily="18" charset="2"/>
              <a:buChar char=""/>
              <a:defRPr/>
            </a:pPr>
            <a:r>
              <a:rPr lang="en-US" altLang="en-US" i="1" dirty="0">
                <a:ea typeface="ＭＳ Ｐゴシック" panose="020B0600070205080204" pitchFamily="34" charset="-128"/>
              </a:rPr>
              <a:t>Pick-a-Date Calendar Fundraiser – running through this week</a:t>
            </a:r>
          </a:p>
        </p:txBody>
      </p:sp>
      <p:sp>
        <p:nvSpPr>
          <p:cNvPr id="3" name="Title 2">
            <a:extLst>
              <a:ext uri="{FF2B5EF4-FFF2-40B4-BE49-F238E27FC236}">
                <a16:creationId xmlns:a16="http://schemas.microsoft.com/office/drawing/2014/main" id="{49B81AA8-E9BC-D742-8A48-A26AEE4395C4}"/>
              </a:ext>
            </a:extLst>
          </p:cNvPr>
          <p:cNvSpPr>
            <a:spLocks noGrp="1"/>
          </p:cNvSpPr>
          <p:nvPr>
            <p:ph type="title"/>
          </p:nvPr>
        </p:nvSpPr>
        <p:spPr/>
        <p:txBody>
          <a:bodyPr/>
          <a:lstStyle/>
          <a:p>
            <a:pPr>
              <a:defRPr/>
            </a:pPr>
            <a:r>
              <a:rPr lang="en-US" dirty="0"/>
              <a:t>Getting Started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9706575-37DB-3E4F-B407-94E276505BC7}"/>
              </a:ext>
            </a:extLst>
          </p:cNvPr>
          <p:cNvSpPr txBox="1">
            <a:spLocks/>
          </p:cNvSpPr>
          <p:nvPr/>
        </p:nvSpPr>
        <p:spPr>
          <a:xfrm>
            <a:off x="5334000" y="251948"/>
            <a:ext cx="3352800" cy="1143000"/>
          </a:xfrm>
          <a:prstGeom prst="rect">
            <a:avLst/>
          </a:prstGeom>
        </p:spPr>
        <p:txBody>
          <a:bodyPr/>
          <a:lst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charset="0"/>
                <a:cs typeface="ＭＳ Ｐゴシック" charset="0"/>
              </a:defRPr>
            </a:lvl1pPr>
            <a:lvl2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2pPr>
            <a:lvl3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3pPr>
            <a:lvl4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4pPr>
            <a:lvl5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5pPr>
            <a:lvl6pPr marL="511175" indent="-53975" algn="r" rtl="0" fontAlgn="base">
              <a:spcBef>
                <a:spcPct val="0"/>
              </a:spcBef>
              <a:spcAft>
                <a:spcPct val="0"/>
              </a:spcAft>
              <a:defRPr sz="4600">
                <a:solidFill>
                  <a:srgbClr val="E7EACB"/>
                </a:solidFill>
                <a:latin typeface="Rockwell" charset="0"/>
                <a:ea typeface="ＭＳ Ｐゴシック" charset="0"/>
              </a:defRPr>
            </a:lvl6pPr>
            <a:lvl7pPr marL="968375" indent="-53975" algn="r" rtl="0" fontAlgn="base">
              <a:spcBef>
                <a:spcPct val="0"/>
              </a:spcBef>
              <a:spcAft>
                <a:spcPct val="0"/>
              </a:spcAft>
              <a:defRPr sz="4600">
                <a:solidFill>
                  <a:srgbClr val="E7EACB"/>
                </a:solidFill>
                <a:latin typeface="Rockwell" charset="0"/>
                <a:ea typeface="ＭＳ Ｐゴシック" charset="0"/>
              </a:defRPr>
            </a:lvl7pPr>
            <a:lvl8pPr marL="1425575" indent="-53975" algn="r" rtl="0" fontAlgn="base">
              <a:spcBef>
                <a:spcPct val="0"/>
              </a:spcBef>
              <a:spcAft>
                <a:spcPct val="0"/>
              </a:spcAft>
              <a:defRPr sz="4600">
                <a:solidFill>
                  <a:srgbClr val="E7EACB"/>
                </a:solidFill>
                <a:latin typeface="Rockwell" charset="0"/>
                <a:ea typeface="ＭＳ Ｐゴシック" charset="0"/>
              </a:defRPr>
            </a:lvl8pPr>
            <a:lvl9pPr marL="1882775" indent="-53975" algn="r" rtl="0" fontAlgn="base">
              <a:spcBef>
                <a:spcPct val="0"/>
              </a:spcBef>
              <a:spcAft>
                <a:spcPct val="0"/>
              </a:spcAft>
              <a:defRPr sz="4600">
                <a:solidFill>
                  <a:srgbClr val="E7EACB"/>
                </a:solidFill>
                <a:latin typeface="Rockwell" charset="0"/>
                <a:ea typeface="ＭＳ Ｐゴシック" charset="0"/>
              </a:defRPr>
            </a:lvl9pPr>
          </a:lstStyle>
          <a:p>
            <a:pPr>
              <a:defRPr/>
            </a:pPr>
            <a:r>
              <a:rPr lang="en-US" dirty="0"/>
              <a:t>23-24 </a:t>
            </a:r>
          </a:p>
          <a:p>
            <a:pPr>
              <a:defRPr/>
            </a:pPr>
            <a:r>
              <a:rPr lang="en-US" dirty="0"/>
              <a:t>PLD</a:t>
            </a:r>
          </a:p>
          <a:p>
            <a:pPr>
              <a:defRPr/>
            </a:pPr>
            <a:r>
              <a:rPr lang="en-US" dirty="0"/>
              <a:t>Choir  Schedule</a:t>
            </a:r>
          </a:p>
        </p:txBody>
      </p:sp>
      <p:pic>
        <p:nvPicPr>
          <p:cNvPr id="5" name="Picture 4" descr="A table with text and numbers&#10;&#10;Description automatically generated with medium confidence">
            <a:extLst>
              <a:ext uri="{FF2B5EF4-FFF2-40B4-BE49-F238E27FC236}">
                <a16:creationId xmlns:a16="http://schemas.microsoft.com/office/drawing/2014/main" id="{4146D7C9-094C-9B66-9E21-6A91F6603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29542"/>
            <a:ext cx="4572000" cy="5798916"/>
          </a:xfrm>
          <a:prstGeom prst="rect">
            <a:avLst/>
          </a:prstGeom>
        </p:spPr>
      </p:pic>
    </p:spTree>
    <p:extLst>
      <p:ext uri="{BB962C8B-B14F-4D97-AF65-F5344CB8AC3E}">
        <p14:creationId xmlns:p14="http://schemas.microsoft.com/office/powerpoint/2010/main" val="61137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6E5B6-C0DB-FF45-8379-F2417BDAAB24}"/>
              </a:ext>
            </a:extLst>
          </p:cNvPr>
          <p:cNvSpPr>
            <a:spLocks noGrp="1"/>
          </p:cNvSpPr>
          <p:nvPr>
            <p:ph type="body" idx="1"/>
          </p:nvPr>
        </p:nvSpPr>
        <p:spPr/>
        <p:txBody>
          <a:bodyPr/>
          <a:lstStyle/>
          <a:p>
            <a:pPr>
              <a:buFont typeface="Wingdings 2" panose="05020102010507070707" pitchFamily="18" charset="2"/>
              <a:buNone/>
              <a:defRPr/>
            </a:pPr>
            <a:r>
              <a:rPr lang="en-US" dirty="0"/>
              <a:t>Annual</a:t>
            </a:r>
          </a:p>
        </p:txBody>
      </p:sp>
      <p:sp>
        <p:nvSpPr>
          <p:cNvPr id="15363" name="Content Placeholder 4">
            <a:extLst>
              <a:ext uri="{FF2B5EF4-FFF2-40B4-BE49-F238E27FC236}">
                <a16:creationId xmlns:a16="http://schemas.microsoft.com/office/drawing/2014/main" id="{4583A723-8096-CC48-98A2-A310208ADB11}"/>
              </a:ext>
            </a:extLst>
          </p:cNvPr>
          <p:cNvSpPr>
            <a:spLocks noGrp="1"/>
          </p:cNvSpPr>
          <p:nvPr>
            <p:ph sz="quarter" idx="2"/>
          </p:nvPr>
        </p:nvSpPr>
        <p:spPr>
          <a:xfrm>
            <a:off x="457200" y="2133600"/>
            <a:ext cx="5562600" cy="3941763"/>
          </a:xfrm>
        </p:spPr>
        <p:txBody>
          <a:bodyPr/>
          <a:lstStyle/>
          <a:p>
            <a:r>
              <a:rPr lang="en-US" altLang="en-US" sz="1800" dirty="0">
                <a:ea typeface="ＭＳ Ｐゴシック" panose="020B0600070205080204" pitchFamily="34" charset="-128"/>
              </a:rPr>
              <a:t>PLD Season Choral Concerts</a:t>
            </a:r>
          </a:p>
          <a:p>
            <a:pPr lvl="1"/>
            <a:r>
              <a:rPr lang="en-US" altLang="en-US" sz="1800" dirty="0">
                <a:ea typeface="ＭＳ Ｐゴシック" panose="020B0600070205080204" pitchFamily="34" charset="-128"/>
              </a:rPr>
              <a:t>Fall Concert – September 26</a:t>
            </a:r>
          </a:p>
          <a:p>
            <a:pPr lvl="1"/>
            <a:r>
              <a:rPr lang="en-US" altLang="en-US" sz="1800" dirty="0">
                <a:ea typeface="ＭＳ Ｐゴシック" panose="020B0600070205080204" pitchFamily="34" charset="-128"/>
              </a:rPr>
              <a:t>Winter Concert – December 4</a:t>
            </a:r>
          </a:p>
          <a:p>
            <a:pPr lvl="1"/>
            <a:r>
              <a:rPr lang="en-US" altLang="en-US" sz="1800" dirty="0">
                <a:ea typeface="ＭＳ Ｐゴシック" panose="020B0600070205080204" pitchFamily="34" charset="-128"/>
              </a:rPr>
              <a:t>Spring </a:t>
            </a:r>
            <a:r>
              <a:rPr lang="en-US" altLang="en-US" sz="1800" i="1" dirty="0">
                <a:ea typeface="ＭＳ Ｐゴシック" panose="020B0600070205080204" pitchFamily="34" charset="-128"/>
              </a:rPr>
              <a:t>Picnic on the </a:t>
            </a:r>
            <a:r>
              <a:rPr lang="en-US" altLang="en-US" sz="1800" i="1" dirty="0" err="1">
                <a:ea typeface="ＭＳ Ｐゴシック" panose="020B0600070205080204" pitchFamily="34" charset="-128"/>
              </a:rPr>
              <a:t>Dawgwood</a:t>
            </a:r>
            <a:endParaRPr lang="en-US" altLang="en-US" sz="1800" i="1" dirty="0">
              <a:ea typeface="ＭＳ Ｐゴシック" panose="020B0600070205080204" pitchFamily="34" charset="-128"/>
            </a:endParaRPr>
          </a:p>
          <a:p>
            <a:r>
              <a:rPr lang="en-US" altLang="en-US" sz="1800" dirty="0">
                <a:ea typeface="ＭＳ Ｐゴシック" panose="020B0600070205080204" pitchFamily="34" charset="-128"/>
              </a:rPr>
              <a:t>UK Bluegrass Choral Festival</a:t>
            </a:r>
          </a:p>
          <a:p>
            <a:pPr lvl="1"/>
            <a:r>
              <a:rPr lang="en-US" altLang="en-US" sz="1800" dirty="0">
                <a:ea typeface="ＭＳ Ｐゴシック" panose="020B0600070205080204" pitchFamily="34" charset="-128"/>
              </a:rPr>
              <a:t>Upcoming! September 9</a:t>
            </a:r>
          </a:p>
          <a:p>
            <a:r>
              <a:rPr lang="en-US" altLang="en-US" sz="1800" dirty="0">
                <a:ea typeface="ＭＳ Ｐゴシック" panose="020B0600070205080204" pitchFamily="34" charset="-128"/>
              </a:rPr>
              <a:t>EKU Choir Day </a:t>
            </a:r>
          </a:p>
          <a:p>
            <a:pPr lvl="1"/>
            <a:r>
              <a:rPr lang="en-US" altLang="en-US" sz="1800" dirty="0">
                <a:ea typeface="ＭＳ Ｐゴシック" panose="020B0600070205080204" pitchFamily="34" charset="-128"/>
              </a:rPr>
              <a:t>Upcoming! September 21</a:t>
            </a:r>
          </a:p>
          <a:p>
            <a:r>
              <a:rPr lang="en-US" altLang="en-US" sz="1800" dirty="0">
                <a:ea typeface="ＭＳ Ｐゴシック" panose="020B0600070205080204" pitchFamily="34" charset="-128"/>
              </a:rPr>
              <a:t>Football Homecoming National Anthem</a:t>
            </a:r>
          </a:p>
          <a:p>
            <a:pPr lvl="1"/>
            <a:r>
              <a:rPr lang="en-US" altLang="en-US" sz="1800" dirty="0">
                <a:ea typeface="ＭＳ Ｐゴシック" panose="020B0600070205080204" pitchFamily="34" charset="-128"/>
              </a:rPr>
              <a:t>Upcoming! September 22</a:t>
            </a:r>
          </a:p>
          <a:p>
            <a:r>
              <a:rPr lang="en-US" altLang="en-US" sz="1400" dirty="0">
                <a:ea typeface="ＭＳ Ｐゴシック" panose="020B0600070205080204" pitchFamily="34" charset="-128"/>
              </a:rPr>
              <a:t>UK Male Chorus Day – January</a:t>
            </a:r>
          </a:p>
          <a:p>
            <a:r>
              <a:rPr lang="en-US" altLang="en-US" sz="1400" dirty="0">
                <a:ea typeface="ＭＳ Ｐゴシック" panose="020B0600070205080204" pitchFamily="34" charset="-128"/>
              </a:rPr>
              <a:t>UofL Honor Choir – January</a:t>
            </a:r>
          </a:p>
          <a:p>
            <a:r>
              <a:rPr lang="en-US" altLang="en-US" sz="1400" dirty="0">
                <a:ea typeface="ＭＳ Ｐゴシック" panose="020B0600070205080204" pitchFamily="34" charset="-128"/>
              </a:rPr>
              <a:t>KMEA/KJHC All-State – February</a:t>
            </a:r>
          </a:p>
          <a:p>
            <a:r>
              <a:rPr lang="en-US" altLang="en-US" sz="1400" dirty="0">
                <a:ea typeface="ＭＳ Ｐゴシック" panose="020B0600070205080204" pitchFamily="34" charset="-128"/>
              </a:rPr>
              <a:t>Solo &amp; Ensemble – February </a:t>
            </a:r>
          </a:p>
          <a:p>
            <a:r>
              <a:rPr lang="en-US" altLang="en-US" sz="1400" dirty="0">
                <a:ea typeface="ＭＳ Ｐゴシック" panose="020B0600070205080204" pitchFamily="34" charset="-128"/>
              </a:rPr>
              <a:t>Chamber Choir Festival - February</a:t>
            </a:r>
          </a:p>
          <a:p>
            <a:r>
              <a:rPr lang="en-US" altLang="en-US" sz="1400" dirty="0">
                <a:ea typeface="ＭＳ Ｐゴシック" panose="020B0600070205080204" pitchFamily="34" charset="-128"/>
              </a:rPr>
              <a:t>District Choral Assessment – March</a:t>
            </a:r>
          </a:p>
          <a:p>
            <a:r>
              <a:rPr lang="en-US" altLang="en-US" sz="1400" dirty="0">
                <a:ea typeface="ＭＳ Ｐゴシック" panose="020B0600070205080204" pitchFamily="34" charset="-128"/>
              </a:rPr>
              <a:t>Awards Ceremony &amp; Senior Send-off – May</a:t>
            </a:r>
          </a:p>
          <a:p>
            <a:endParaRPr lang="en-US" altLang="en-US" sz="1800" dirty="0">
              <a:ea typeface="ＭＳ Ｐゴシック" panose="020B0600070205080204" pitchFamily="34" charset="-128"/>
            </a:endParaRPr>
          </a:p>
        </p:txBody>
      </p:sp>
      <p:sp>
        <p:nvSpPr>
          <p:cNvPr id="4" name="Title 3">
            <a:extLst>
              <a:ext uri="{FF2B5EF4-FFF2-40B4-BE49-F238E27FC236}">
                <a16:creationId xmlns:a16="http://schemas.microsoft.com/office/drawing/2014/main" id="{77C2D4FC-4E73-C04A-B773-7E181719BC18}"/>
              </a:ext>
            </a:extLst>
          </p:cNvPr>
          <p:cNvSpPr>
            <a:spLocks noGrp="1"/>
          </p:cNvSpPr>
          <p:nvPr>
            <p:ph type="title"/>
          </p:nvPr>
        </p:nvSpPr>
        <p:spPr/>
        <p:txBody>
          <a:bodyPr/>
          <a:lstStyle/>
          <a:p>
            <a:pPr>
              <a:defRPr/>
            </a:pPr>
            <a:r>
              <a:rPr lang="en-US" dirty="0"/>
              <a:t>23-24 PLD Choir Schedule</a:t>
            </a:r>
          </a:p>
        </p:txBody>
      </p:sp>
      <p:sp>
        <p:nvSpPr>
          <p:cNvPr id="5" name="Text Placeholder 2">
            <a:extLst>
              <a:ext uri="{FF2B5EF4-FFF2-40B4-BE49-F238E27FC236}">
                <a16:creationId xmlns:a16="http://schemas.microsoft.com/office/drawing/2014/main" id="{63E9E1C6-08E2-9C4E-A372-5C20E40E9313}"/>
              </a:ext>
            </a:extLst>
          </p:cNvPr>
          <p:cNvSpPr txBox="1">
            <a:spLocks/>
          </p:cNvSpPr>
          <p:nvPr/>
        </p:nvSpPr>
        <p:spPr bwMode="auto">
          <a:xfrm>
            <a:off x="4646613" y="1517650"/>
            <a:ext cx="4040187" cy="639763"/>
          </a:xfrm>
          <a:prstGeom prst="rect">
            <a:avLst/>
          </a:prstGeom>
          <a:noFill/>
          <a:ln>
            <a:noFill/>
          </a:ln>
        </p:spPr>
        <p:txBody>
          <a:bodyPr anchor="b"/>
          <a:lstStyle>
            <a:lvl1pPr marL="91440" indent="0" algn="l" rtl="0" eaLnBrk="0" fontAlgn="base" hangingPunct="0">
              <a:spcBef>
                <a:spcPts val="0"/>
              </a:spcBef>
              <a:spcAft>
                <a:spcPct val="0"/>
              </a:spcAft>
              <a:buClr>
                <a:schemeClr val="accent1"/>
              </a:buClr>
              <a:buSzPct val="70000"/>
              <a:buFont typeface="Wingdings 2" panose="05020102010507070707" pitchFamily="18" charset="2"/>
              <a:buNone/>
              <a:defRPr sz="2200" b="0" kern="1200" cap="all" baseline="0">
                <a:solidFill>
                  <a:schemeClr val="tx1"/>
                </a:solidFill>
                <a:latin typeface="+mn-lt"/>
                <a:ea typeface="ＭＳ Ｐゴシック" charset="0"/>
                <a:cs typeface="ＭＳ Ｐゴシック" charset="0"/>
              </a:defRPr>
            </a:lvl1pPr>
            <a:lvl2pPr marL="639763" indent="-228600" algn="l" rtl="0" eaLnBrk="0" fontAlgn="base" hangingPunct="0">
              <a:spcBef>
                <a:spcPts val="400"/>
              </a:spcBef>
              <a:spcAft>
                <a:spcPct val="0"/>
              </a:spcAft>
              <a:buClr>
                <a:schemeClr val="accent2"/>
              </a:buClr>
              <a:buSzPct val="90000"/>
              <a:buNone/>
              <a:defRPr sz="2000" b="1" kern="1200">
                <a:solidFill>
                  <a:schemeClr val="tx1"/>
                </a:solidFill>
                <a:latin typeface="+mn-lt"/>
                <a:ea typeface="ＭＳ Ｐゴシック" charset="0"/>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None/>
              <a:defRPr sz="1800" b="1" kern="1200">
                <a:solidFill>
                  <a:schemeClr val="tx1"/>
                </a:solidFill>
                <a:latin typeface="+mn-lt"/>
                <a:ea typeface="ＭＳ Ｐゴシック" charset="0"/>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None/>
              <a:defRPr sz="1600" b="1" kern="1200">
                <a:solidFill>
                  <a:schemeClr val="tx1"/>
                </a:solidFill>
                <a:latin typeface="+mn-lt"/>
                <a:ea typeface="ＭＳ Ｐゴシック" charset="0"/>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None/>
              <a:defRPr sz="1600" b="1" kern="1200">
                <a:solidFill>
                  <a:schemeClr val="tx1"/>
                </a:solidFill>
                <a:latin typeface="+mn-lt"/>
                <a:ea typeface="ＭＳ Ｐゴシック" charset="0"/>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lstStyle>
          <a:p>
            <a:pPr>
              <a:defRPr/>
            </a:pPr>
            <a:r>
              <a:rPr lang="en-US" dirty="0" err="1"/>
              <a:t>SPEciAL</a:t>
            </a:r>
            <a:r>
              <a:rPr lang="en-US" dirty="0"/>
              <a:t> for 23-24</a:t>
            </a:r>
          </a:p>
        </p:txBody>
      </p:sp>
      <p:sp>
        <p:nvSpPr>
          <p:cNvPr id="15366" name="Content Placeholder 4">
            <a:extLst>
              <a:ext uri="{FF2B5EF4-FFF2-40B4-BE49-F238E27FC236}">
                <a16:creationId xmlns:a16="http://schemas.microsoft.com/office/drawing/2014/main" id="{4E3F6D42-A276-E847-B448-26DD4179E500}"/>
              </a:ext>
            </a:extLst>
          </p:cNvPr>
          <p:cNvSpPr txBox="1">
            <a:spLocks/>
          </p:cNvSpPr>
          <p:nvPr/>
        </p:nvSpPr>
        <p:spPr bwMode="auto">
          <a:xfrm>
            <a:off x="4572000" y="2198688"/>
            <a:ext cx="44196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buClr>
                <a:schemeClr val="accent1"/>
              </a:buClr>
              <a:buSzPct val="70000"/>
              <a:buFont typeface="Wingdings 2" pitchFamily="2" charset="2"/>
              <a:buChar char=""/>
              <a:defRPr sz="3200">
                <a:solidFill>
                  <a:schemeClr val="tx1"/>
                </a:solidFill>
                <a:latin typeface="Rockwell" panose="02060603020205020403" pitchFamily="18" charset="77"/>
                <a:ea typeface="ＭＳ Ｐゴシック" panose="020B0600070205080204" pitchFamily="34" charset="-128"/>
              </a:defRPr>
            </a:lvl1pPr>
            <a:lvl2pPr marL="639763" indent="-228600">
              <a:spcBef>
                <a:spcPts val="400"/>
              </a:spcBef>
              <a:buClr>
                <a:schemeClr val="accent2"/>
              </a:buClr>
              <a:buSzPct val="90000"/>
              <a:buChar char="•"/>
              <a:defRPr sz="2600">
                <a:solidFill>
                  <a:schemeClr val="tx1"/>
                </a:solidFill>
                <a:latin typeface="Rockwell" panose="02060603020205020403" pitchFamily="18" charset="77"/>
                <a:ea typeface="ＭＳ Ｐゴシック" panose="020B0600070205080204" pitchFamily="34" charset="-128"/>
              </a:defRPr>
            </a:lvl2pPr>
            <a:lvl3pPr marL="822325" indent="-190500">
              <a:spcBef>
                <a:spcPts val="400"/>
              </a:spcBef>
              <a:buClr>
                <a:srgbClr val="A8CDD7"/>
              </a:buClr>
              <a:buSzPct val="100000"/>
              <a:buFont typeface="Wingdings 2" pitchFamily="2" charset="2"/>
              <a:buChar char=""/>
              <a:defRPr sz="2300">
                <a:solidFill>
                  <a:schemeClr val="tx1"/>
                </a:solidFill>
                <a:latin typeface="Rockwell" panose="02060603020205020403" pitchFamily="18" charset="77"/>
                <a:ea typeface="ＭＳ Ｐゴシック" panose="020B0600070205080204" pitchFamily="34" charset="-128"/>
              </a:defRPr>
            </a:lvl3pPr>
            <a:lvl4pPr marL="1004888" indent="-182563">
              <a:spcBef>
                <a:spcPts val="400"/>
              </a:spcBef>
              <a:buClr>
                <a:srgbClr val="A8CDD7"/>
              </a:buClr>
              <a:buSzPct val="100000"/>
              <a:buFont typeface="Wingdings 2" pitchFamily="2" charset="2"/>
              <a:buChar char=""/>
              <a:defRPr sz="2000">
                <a:solidFill>
                  <a:schemeClr val="tx1"/>
                </a:solidFill>
                <a:latin typeface="Rockwell" panose="02060603020205020403" pitchFamily="18" charset="77"/>
                <a:ea typeface="ＭＳ Ｐゴシック" panose="020B0600070205080204" pitchFamily="34" charset="-128"/>
              </a:defRPr>
            </a:lvl4pPr>
            <a:lvl5pPr marL="1187450" indent="-182563">
              <a:spcBef>
                <a:spcPts val="400"/>
              </a:spcBef>
              <a:buClr>
                <a:srgbClr val="A8CDD7"/>
              </a:buClr>
              <a:buSzPct val="100000"/>
              <a:buFont typeface="Wingdings 2" pitchFamily="2" charset="2"/>
              <a:buChar char=""/>
              <a:defRPr sz="1900">
                <a:solidFill>
                  <a:schemeClr val="tx1"/>
                </a:solidFill>
                <a:latin typeface="Rockwell" panose="02060603020205020403" pitchFamily="18" charset="77"/>
                <a:ea typeface="ＭＳ Ｐゴシック" panose="020B0600070205080204" pitchFamily="34" charset="-128"/>
              </a:defRPr>
            </a:lvl5pPr>
            <a:lvl6pPr marL="1644650" indent="-182563"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ＭＳ Ｐゴシック" panose="020B0600070205080204" pitchFamily="34" charset="-128"/>
              </a:defRPr>
            </a:lvl6pPr>
            <a:lvl7pPr marL="2101850" indent="-182563"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ＭＳ Ｐゴシック" panose="020B0600070205080204" pitchFamily="34" charset="-128"/>
              </a:defRPr>
            </a:lvl7pPr>
            <a:lvl8pPr marL="2559050" indent="-182563"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ＭＳ Ｐゴシック" panose="020B0600070205080204" pitchFamily="34" charset="-128"/>
              </a:defRPr>
            </a:lvl8pPr>
            <a:lvl9pPr marL="3016250" indent="-182563" eaLnBrk="0" fontAlgn="base" hangingPunct="0">
              <a:spcBef>
                <a:spcPts val="400"/>
              </a:spcBef>
              <a:spcAft>
                <a:spcPct val="0"/>
              </a:spcAft>
              <a:buClr>
                <a:srgbClr val="A8CDD7"/>
              </a:buClr>
              <a:buSzPct val="100000"/>
              <a:buFont typeface="Wingdings 2" pitchFamily="2" charset="2"/>
              <a:buChar char=""/>
              <a:defRPr sz="1900">
                <a:solidFill>
                  <a:schemeClr val="tx1"/>
                </a:solidFill>
                <a:latin typeface="Rockwell" panose="02060603020205020403" pitchFamily="18" charset="77"/>
                <a:ea typeface="ＭＳ Ｐゴシック" panose="020B0600070205080204" pitchFamily="34" charset="-128"/>
              </a:defRPr>
            </a:lvl9pPr>
          </a:lstStyle>
          <a:p>
            <a:r>
              <a:rPr lang="en-US" altLang="en-US" sz="2400" dirty="0"/>
              <a:t>Disney Trip</a:t>
            </a:r>
          </a:p>
          <a:p>
            <a:pPr lvl="1"/>
            <a:r>
              <a:rPr lang="en-US" altLang="en-US" sz="1800" dirty="0"/>
              <a:t>September 29-October 4</a:t>
            </a:r>
          </a:p>
          <a:p>
            <a:pPr lvl="1"/>
            <a:r>
              <a:rPr lang="en-US" altLang="en-US" sz="1800" dirty="0"/>
              <a:t>Pre-Trip Meeting – September 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86A5049-33C9-4342-9ED5-3B2DBBDA2717}"/>
              </a:ext>
            </a:extLst>
          </p:cNvPr>
          <p:cNvSpPr txBox="1">
            <a:spLocks/>
          </p:cNvSpPr>
          <p:nvPr/>
        </p:nvSpPr>
        <p:spPr>
          <a:xfrm>
            <a:off x="457200" y="609600"/>
            <a:ext cx="8229600" cy="1143000"/>
          </a:xfrm>
          <a:prstGeom prst="rect">
            <a:avLst/>
          </a:prstGeom>
        </p:spPr>
        <p:txBody>
          <a:bodyPr/>
          <a:lst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charset="0"/>
                <a:cs typeface="ＭＳ Ｐゴシック" charset="0"/>
              </a:defRPr>
            </a:lvl1pPr>
            <a:lvl2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2pPr>
            <a:lvl3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3pPr>
            <a:lvl4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4pPr>
            <a:lvl5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5pPr>
            <a:lvl6pPr marL="511175" indent="-53975" algn="r" rtl="0" fontAlgn="base">
              <a:spcBef>
                <a:spcPct val="0"/>
              </a:spcBef>
              <a:spcAft>
                <a:spcPct val="0"/>
              </a:spcAft>
              <a:defRPr sz="4600">
                <a:solidFill>
                  <a:srgbClr val="E7EACB"/>
                </a:solidFill>
                <a:latin typeface="Rockwell" charset="0"/>
                <a:ea typeface="ＭＳ Ｐゴシック" charset="0"/>
              </a:defRPr>
            </a:lvl6pPr>
            <a:lvl7pPr marL="968375" indent="-53975" algn="r" rtl="0" fontAlgn="base">
              <a:spcBef>
                <a:spcPct val="0"/>
              </a:spcBef>
              <a:spcAft>
                <a:spcPct val="0"/>
              </a:spcAft>
              <a:defRPr sz="4600">
                <a:solidFill>
                  <a:srgbClr val="E7EACB"/>
                </a:solidFill>
                <a:latin typeface="Rockwell" charset="0"/>
                <a:ea typeface="ＭＳ Ｐゴシック" charset="0"/>
              </a:defRPr>
            </a:lvl7pPr>
            <a:lvl8pPr marL="1425575" indent="-53975" algn="r" rtl="0" fontAlgn="base">
              <a:spcBef>
                <a:spcPct val="0"/>
              </a:spcBef>
              <a:spcAft>
                <a:spcPct val="0"/>
              </a:spcAft>
              <a:defRPr sz="4600">
                <a:solidFill>
                  <a:srgbClr val="E7EACB"/>
                </a:solidFill>
                <a:latin typeface="Rockwell" charset="0"/>
                <a:ea typeface="ＭＳ Ｐゴシック" charset="0"/>
              </a:defRPr>
            </a:lvl8pPr>
            <a:lvl9pPr marL="1882775" indent="-53975" algn="r" rtl="0" fontAlgn="base">
              <a:spcBef>
                <a:spcPct val="0"/>
              </a:spcBef>
              <a:spcAft>
                <a:spcPct val="0"/>
              </a:spcAft>
              <a:defRPr sz="4600">
                <a:solidFill>
                  <a:srgbClr val="E7EACB"/>
                </a:solidFill>
                <a:latin typeface="Rockwell" charset="0"/>
                <a:ea typeface="ＭＳ Ｐゴシック" charset="0"/>
              </a:defRPr>
            </a:lvl9pPr>
          </a:lstStyle>
          <a:p>
            <a:pPr>
              <a:defRPr/>
            </a:pPr>
            <a:r>
              <a:rPr lang="en-US" dirty="0"/>
              <a:t>Attendance</a:t>
            </a:r>
          </a:p>
        </p:txBody>
      </p:sp>
      <p:sp>
        <p:nvSpPr>
          <p:cNvPr id="5" name="Content Placeholder 4">
            <a:extLst>
              <a:ext uri="{FF2B5EF4-FFF2-40B4-BE49-F238E27FC236}">
                <a16:creationId xmlns:a16="http://schemas.microsoft.com/office/drawing/2014/main" id="{D2461ED5-411F-EC4D-81BB-34EF7801211A}"/>
              </a:ext>
            </a:extLst>
          </p:cNvPr>
          <p:cNvSpPr txBox="1">
            <a:spLocks/>
          </p:cNvSpPr>
          <p:nvPr/>
        </p:nvSpPr>
        <p:spPr>
          <a:xfrm>
            <a:off x="571500" y="1447800"/>
            <a:ext cx="8001000" cy="5181600"/>
          </a:xfrm>
          <a:prstGeom prst="rect">
            <a:avLst/>
          </a:prstGeom>
        </p:spPr>
        <p:txBody>
          <a:bodyPr/>
          <a:lstStyle>
            <a:lvl1pPr marL="292100" indent="-292100" algn="l" rtl="0" eaLnBrk="0" fontAlgn="base" hangingPunct="0">
              <a:spcBef>
                <a:spcPct val="0"/>
              </a:spcBef>
              <a:spcAft>
                <a:spcPct val="0"/>
              </a:spcAft>
              <a:buClr>
                <a:schemeClr val="accent1"/>
              </a:buClr>
              <a:buSzPct val="70000"/>
              <a:buFont typeface="Wingdings 2" pitchFamily="2" charset="2"/>
              <a:buChar char=""/>
              <a:defRPr sz="3200" kern="1200">
                <a:solidFill>
                  <a:schemeClr val="tx1"/>
                </a:solidFill>
                <a:latin typeface="+mn-lt"/>
                <a:ea typeface="ＭＳ Ｐゴシック" charset="0"/>
                <a:cs typeface="ＭＳ Ｐゴシック" charset="0"/>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ＭＳ Ｐゴシック" charset="0"/>
                <a:cs typeface="+mn-cs"/>
              </a:defRPr>
            </a:lvl2pPr>
            <a:lvl3pPr marL="822325" indent="-190500" algn="l" rtl="0" eaLnBrk="0" fontAlgn="base" hangingPunct="0">
              <a:spcBef>
                <a:spcPts val="400"/>
              </a:spcBef>
              <a:spcAft>
                <a:spcPct val="0"/>
              </a:spcAft>
              <a:buClr>
                <a:srgbClr val="A8CDD7"/>
              </a:buClr>
              <a:buSzPct val="100000"/>
              <a:buFont typeface="Wingdings 2" pitchFamily="2" charset="2"/>
              <a:buChar char=""/>
              <a:defRPr sz="2300" kern="1200">
                <a:solidFill>
                  <a:schemeClr val="tx1"/>
                </a:solidFill>
                <a:latin typeface="+mn-lt"/>
                <a:ea typeface="ＭＳ Ｐゴシック" charset="0"/>
                <a:cs typeface="+mn-cs"/>
              </a:defRPr>
            </a:lvl3pPr>
            <a:lvl4pPr marL="1004888" indent="-182563" algn="l" rtl="0" eaLnBrk="0" fontAlgn="base" hangingPunct="0">
              <a:spcBef>
                <a:spcPts val="400"/>
              </a:spcBef>
              <a:spcAft>
                <a:spcPct val="0"/>
              </a:spcAft>
              <a:buClr>
                <a:srgbClr val="A8CDD7"/>
              </a:buClr>
              <a:buSzPct val="100000"/>
              <a:buFont typeface="Wingdings 2" pitchFamily="2" charset="2"/>
              <a:buChar char=""/>
              <a:defRPr sz="2000" kern="1200">
                <a:solidFill>
                  <a:schemeClr val="tx1"/>
                </a:solidFill>
                <a:latin typeface="+mn-lt"/>
                <a:ea typeface="ＭＳ Ｐゴシック" charset="0"/>
                <a:cs typeface="+mn-cs"/>
              </a:defRPr>
            </a:lvl4pPr>
            <a:lvl5pPr marL="1187450" indent="-182563" algn="l" rtl="0" eaLnBrk="0" fontAlgn="base" hangingPunct="0">
              <a:spcBef>
                <a:spcPts val="400"/>
              </a:spcBef>
              <a:spcAft>
                <a:spcPct val="0"/>
              </a:spcAft>
              <a:buClr>
                <a:srgbClr val="A8CDD7"/>
              </a:buClr>
              <a:buSzPct val="100000"/>
              <a:buFont typeface="Wingdings 2" pitchFamily="2" charset="2"/>
              <a:buChar char=""/>
              <a:defRPr sz="1900" kern="1200">
                <a:solidFill>
                  <a:schemeClr val="tx1"/>
                </a:solidFill>
                <a:latin typeface="+mn-lt"/>
                <a:ea typeface="ＭＳ Ｐゴシック" charset="0"/>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lstStyle>
          <a:p>
            <a:pPr marL="0" indent="0" algn="just">
              <a:buNone/>
            </a:pPr>
            <a:r>
              <a:rPr lang="en-US" sz="2000" b="1" dirty="0"/>
              <a:t>Daily Attendance</a:t>
            </a:r>
          </a:p>
          <a:p>
            <a:pPr marL="0" indent="0" algn="just">
              <a:buNone/>
            </a:pPr>
            <a:r>
              <a:rPr lang="en-US" sz="1800" dirty="0"/>
              <a:t>Attendance is crucial for every choir member.  Due to the nature of the course, when a student is absent from school, he/she misses rehearsal and explanations that cannot be made up.  In addition, the entire choir suffers because that student was not in school to learn his/her part along with the rest of the choir. </a:t>
            </a:r>
          </a:p>
          <a:p>
            <a:pPr marL="0" indent="0">
              <a:buNone/>
            </a:pPr>
            <a:endParaRPr lang="en-US" sz="2000" dirty="0"/>
          </a:p>
          <a:p>
            <a:pPr marL="0" indent="0">
              <a:buNone/>
            </a:pPr>
            <a:r>
              <a:rPr lang="en-US" sz="2000" b="1" dirty="0"/>
              <a:t>Performance Attendance</a:t>
            </a:r>
          </a:p>
          <a:p>
            <a:pPr marL="0" indent="0" algn="just">
              <a:buNone/>
            </a:pPr>
            <a:r>
              <a:rPr lang="en-US" sz="1800" dirty="0"/>
              <a:t>This is a performing organization.  We work constantly to be prepared to perform. Every member of the choir plays a vital role in the success of the entire organization. There is no other way as a director to duplicate a performance for the student who is absent. Due to this, the following policies regarding performance attendance apply:</a:t>
            </a:r>
          </a:p>
          <a:p>
            <a:pPr marL="0" indent="0" algn="just">
              <a:buNone/>
            </a:pPr>
            <a:r>
              <a:rPr lang="en-US" sz="1800" dirty="0"/>
              <a:t>All performances on the schedule at the beginning of the semester, as well as those with at least four weeks notice, are </a:t>
            </a:r>
            <a:r>
              <a:rPr lang="en-US" sz="1800" b="1" dirty="0"/>
              <a:t>required</a:t>
            </a:r>
            <a:r>
              <a:rPr lang="en-US" sz="1800" dirty="0"/>
              <a:t> performances, marked with an * on the schedule and categorized as a </a:t>
            </a:r>
            <a:r>
              <a:rPr lang="en-US" sz="1800" b="1" dirty="0"/>
              <a:t>SUMMATIVE ASSESSMENT</a:t>
            </a:r>
            <a:r>
              <a:rPr lang="en-US" sz="1800" dirty="0"/>
              <a:t>.  Should you have a conflict that cannot be resolved, notify Mrs. Marsh </a:t>
            </a:r>
            <a:r>
              <a:rPr lang="en-US" sz="1800" b="1" dirty="0"/>
              <a:t>at least two weeks ahead of time </a:t>
            </a:r>
            <a:r>
              <a:rPr lang="en-US" sz="1800" dirty="0"/>
              <a:t>verbally </a:t>
            </a:r>
            <a:r>
              <a:rPr lang="en-US" sz="1800" b="1" dirty="0"/>
              <a:t>and</a:t>
            </a:r>
            <a:r>
              <a:rPr lang="en-US" sz="1800" dirty="0"/>
              <a:t> </a:t>
            </a:r>
            <a:r>
              <a:rPr lang="en-US" sz="1800" b="1" dirty="0"/>
              <a:t>IN WRITING</a:t>
            </a:r>
            <a:r>
              <a:rPr lang="en-US" sz="1800" dirty="0"/>
              <a:t>. </a:t>
            </a: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109056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86A5049-33C9-4342-9ED5-3B2DBBDA2717}"/>
              </a:ext>
            </a:extLst>
          </p:cNvPr>
          <p:cNvSpPr txBox="1">
            <a:spLocks/>
          </p:cNvSpPr>
          <p:nvPr/>
        </p:nvSpPr>
        <p:spPr>
          <a:xfrm>
            <a:off x="457200" y="228600"/>
            <a:ext cx="8229600" cy="1143000"/>
          </a:xfrm>
          <a:prstGeom prst="rect">
            <a:avLst/>
          </a:prstGeom>
        </p:spPr>
        <p:txBody>
          <a:bodyPr/>
          <a:lst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charset="0"/>
                <a:cs typeface="ＭＳ Ｐゴシック" charset="0"/>
              </a:defRPr>
            </a:lvl1pPr>
            <a:lvl2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2pPr>
            <a:lvl3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3pPr>
            <a:lvl4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4pPr>
            <a:lvl5pPr marL="53975" indent="-53975" algn="r" rtl="0" eaLnBrk="0" fontAlgn="base" hangingPunct="0">
              <a:spcBef>
                <a:spcPct val="0"/>
              </a:spcBef>
              <a:spcAft>
                <a:spcPct val="0"/>
              </a:spcAft>
              <a:defRPr sz="4600">
                <a:solidFill>
                  <a:srgbClr val="E7EACB"/>
                </a:solidFill>
                <a:latin typeface="Rockwell" charset="0"/>
                <a:ea typeface="ＭＳ Ｐゴシック" charset="0"/>
                <a:cs typeface="ＭＳ Ｐゴシック" charset="0"/>
              </a:defRPr>
            </a:lvl5pPr>
            <a:lvl6pPr marL="511175" indent="-53975" algn="r" rtl="0" fontAlgn="base">
              <a:spcBef>
                <a:spcPct val="0"/>
              </a:spcBef>
              <a:spcAft>
                <a:spcPct val="0"/>
              </a:spcAft>
              <a:defRPr sz="4600">
                <a:solidFill>
                  <a:srgbClr val="E7EACB"/>
                </a:solidFill>
                <a:latin typeface="Rockwell" charset="0"/>
                <a:ea typeface="ＭＳ Ｐゴシック" charset="0"/>
              </a:defRPr>
            </a:lvl6pPr>
            <a:lvl7pPr marL="968375" indent="-53975" algn="r" rtl="0" fontAlgn="base">
              <a:spcBef>
                <a:spcPct val="0"/>
              </a:spcBef>
              <a:spcAft>
                <a:spcPct val="0"/>
              </a:spcAft>
              <a:defRPr sz="4600">
                <a:solidFill>
                  <a:srgbClr val="E7EACB"/>
                </a:solidFill>
                <a:latin typeface="Rockwell" charset="0"/>
                <a:ea typeface="ＭＳ Ｐゴシック" charset="0"/>
              </a:defRPr>
            </a:lvl7pPr>
            <a:lvl8pPr marL="1425575" indent="-53975" algn="r" rtl="0" fontAlgn="base">
              <a:spcBef>
                <a:spcPct val="0"/>
              </a:spcBef>
              <a:spcAft>
                <a:spcPct val="0"/>
              </a:spcAft>
              <a:defRPr sz="4600">
                <a:solidFill>
                  <a:srgbClr val="E7EACB"/>
                </a:solidFill>
                <a:latin typeface="Rockwell" charset="0"/>
                <a:ea typeface="ＭＳ Ｐゴシック" charset="0"/>
              </a:defRPr>
            </a:lvl8pPr>
            <a:lvl9pPr marL="1882775" indent="-53975" algn="r" rtl="0" fontAlgn="base">
              <a:spcBef>
                <a:spcPct val="0"/>
              </a:spcBef>
              <a:spcAft>
                <a:spcPct val="0"/>
              </a:spcAft>
              <a:defRPr sz="4600">
                <a:solidFill>
                  <a:srgbClr val="E7EACB"/>
                </a:solidFill>
                <a:latin typeface="Rockwell" charset="0"/>
                <a:ea typeface="ＭＳ Ｐゴシック" charset="0"/>
              </a:defRPr>
            </a:lvl9pPr>
          </a:lstStyle>
          <a:p>
            <a:pPr>
              <a:defRPr/>
            </a:pPr>
            <a:r>
              <a:rPr lang="en-US" dirty="0"/>
              <a:t>Absence Request Form</a:t>
            </a:r>
          </a:p>
        </p:txBody>
      </p:sp>
      <p:pic>
        <p:nvPicPr>
          <p:cNvPr id="4" name="Picture 3" descr="Graphical user interface, website&#10;&#10;Description automatically generated">
            <a:extLst>
              <a:ext uri="{FF2B5EF4-FFF2-40B4-BE49-F238E27FC236}">
                <a16:creationId xmlns:a16="http://schemas.microsoft.com/office/drawing/2014/main" id="{1B3FF7C3-15DB-D04B-8D0F-E73C215FC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82450"/>
            <a:ext cx="6370320" cy="3951211"/>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B038BB0B-C6B4-434E-9086-7B06506DD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3362325"/>
            <a:ext cx="5867400" cy="3422650"/>
          </a:xfrm>
          <a:prstGeom prst="rect">
            <a:avLst/>
          </a:prstGeom>
        </p:spPr>
      </p:pic>
      <p:sp>
        <p:nvSpPr>
          <p:cNvPr id="8" name="Oval 7">
            <a:extLst>
              <a:ext uri="{FF2B5EF4-FFF2-40B4-BE49-F238E27FC236}">
                <a16:creationId xmlns:a16="http://schemas.microsoft.com/office/drawing/2014/main" id="{9D031F4C-10CC-854F-9F93-1235DDE99A48}"/>
              </a:ext>
            </a:extLst>
          </p:cNvPr>
          <p:cNvSpPr/>
          <p:nvPr/>
        </p:nvSpPr>
        <p:spPr>
          <a:xfrm>
            <a:off x="2811780" y="2305050"/>
            <a:ext cx="150876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676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8D2FE5F6-94FD-F746-9D11-C3897244CA41}"/>
              </a:ext>
            </a:extLst>
          </p:cNvPr>
          <p:cNvSpPr>
            <a:spLocks noGrp="1"/>
          </p:cNvSpPr>
          <p:nvPr>
            <p:ph idx="1"/>
          </p:nvPr>
        </p:nvSpPr>
        <p:spPr>
          <a:xfrm>
            <a:off x="457200" y="1524000"/>
            <a:ext cx="8229600" cy="4906962"/>
          </a:xfrm>
        </p:spPr>
        <p:txBody>
          <a:bodyPr/>
          <a:lstStyle/>
          <a:p>
            <a:pPr eaLnBrk="1" hangingPunct="1"/>
            <a:r>
              <a:rPr lang="en-US" altLang="en-US" dirty="0">
                <a:ea typeface="ＭＳ Ｐゴシック" panose="020B0600070205080204" pitchFamily="34" charset="-128"/>
              </a:rPr>
              <a:t>PLD Chorus website  </a:t>
            </a:r>
            <a:r>
              <a:rPr lang="en-US" altLang="en-US" dirty="0">
                <a:ea typeface="ＭＳ Ｐゴシック" panose="020B0600070205080204" pitchFamily="34" charset="-128"/>
                <a:hlinkClick r:id="rId2"/>
              </a:rPr>
              <a:t>www.pldchoir.org</a:t>
            </a:r>
            <a:endParaRPr lang="en-US" altLang="en-US" dirty="0">
              <a:ea typeface="ＭＳ Ｐゴシック" panose="020B0600070205080204" pitchFamily="34" charset="-128"/>
            </a:endParaRPr>
          </a:p>
          <a:p>
            <a:pPr lvl="1" eaLnBrk="1" hangingPunct="1">
              <a:buFont typeface="Wingdings 2" pitchFamily="2" charset="2"/>
              <a:buChar char=""/>
            </a:pPr>
            <a:r>
              <a:rPr lang="en-US" altLang="en-US" dirty="0">
                <a:ea typeface="ＭＳ Ｐゴシック" panose="020B0600070205080204" pitchFamily="34" charset="-128"/>
              </a:rPr>
              <a:t>23-24 schedule, class forms, booster info, fundraising</a:t>
            </a:r>
            <a:endParaRPr lang="en-US" altLang="en-US" sz="2000" dirty="0">
              <a:ea typeface="ＭＳ Ｐゴシック" panose="020B0600070205080204" pitchFamily="34" charset="-128"/>
            </a:endParaRPr>
          </a:p>
          <a:p>
            <a:pPr eaLnBrk="1" hangingPunct="1"/>
            <a:r>
              <a:rPr lang="en-US" altLang="en-US" sz="3000" dirty="0">
                <a:ea typeface="ＭＳ Ｐゴシック" panose="020B0600070205080204" pitchFamily="34" charset="-128"/>
              </a:rPr>
              <a:t>Paul Laurence Dunbar Choir Facebook</a:t>
            </a:r>
          </a:p>
          <a:p>
            <a:pPr eaLnBrk="1" hangingPunct="1"/>
            <a:r>
              <a:rPr lang="en-US" altLang="en-US" sz="3000" dirty="0">
                <a:ea typeface="ＭＳ Ｐゴシック" panose="020B0600070205080204" pitchFamily="34" charset="-128"/>
              </a:rPr>
              <a:t>Twitter: @</a:t>
            </a:r>
            <a:r>
              <a:rPr lang="en-US" altLang="en-US" sz="3000" dirty="0" err="1">
                <a:ea typeface="ＭＳ Ｐゴシック" panose="020B0600070205080204" pitchFamily="34" charset="-128"/>
              </a:rPr>
              <a:t>pldchoir</a:t>
            </a:r>
            <a:endParaRPr lang="en-US" altLang="en-US" sz="3000" dirty="0">
              <a:ea typeface="ＭＳ Ｐゴシック" panose="020B0600070205080204" pitchFamily="34" charset="-128"/>
            </a:endParaRPr>
          </a:p>
          <a:p>
            <a:pPr eaLnBrk="1" hangingPunct="1"/>
            <a:r>
              <a:rPr lang="en-US" altLang="en-US" sz="3000" dirty="0">
                <a:ea typeface="ＭＳ Ｐゴシック" panose="020B0600070205080204" pitchFamily="34" charset="-128"/>
              </a:rPr>
              <a:t>Instagram: </a:t>
            </a:r>
            <a:r>
              <a:rPr lang="en-US" altLang="en-US" sz="3000" dirty="0" err="1">
                <a:ea typeface="ＭＳ Ｐゴシック" panose="020B0600070205080204" pitchFamily="34" charset="-128"/>
              </a:rPr>
              <a:t>choirpld</a:t>
            </a:r>
            <a:endParaRPr lang="en-US" altLang="en-US" sz="3000" dirty="0">
              <a:ea typeface="ＭＳ Ｐゴシック" panose="020B0600070205080204" pitchFamily="34" charset="-128"/>
            </a:endParaRPr>
          </a:p>
          <a:p>
            <a:pPr eaLnBrk="1" hangingPunct="1"/>
            <a:r>
              <a:rPr lang="en-US" altLang="en-US" sz="3000" dirty="0">
                <a:ea typeface="ＭＳ Ｐゴシック" panose="020B0600070205080204" pitchFamily="34" charset="-128"/>
              </a:rPr>
              <a:t>Sign up for REMIND</a:t>
            </a:r>
          </a:p>
          <a:p>
            <a:pPr lvl="1" eaLnBrk="1" hangingPunct="1">
              <a:buFont typeface="Wingdings 2" pitchFamily="2" charset="2"/>
              <a:buChar char=""/>
            </a:pPr>
            <a:r>
              <a:rPr lang="en-US" altLang="en-US" sz="2000" dirty="0">
                <a:ea typeface="ＭＳ Ｐゴシック" panose="020B0600070205080204" pitchFamily="34" charset="-128"/>
              </a:rPr>
              <a:t>Remind may be used with students, but per the Remind TOS: ‘Before using Remind, you need to be at least 18 years old, and agree to these terms. If you’re under 18, a parent or guardian needs to agree to these terms for you.’ This means that although approved, parents must be notified about the use of Remind and approve for the student to participate.</a:t>
            </a:r>
          </a:p>
        </p:txBody>
      </p:sp>
      <p:sp>
        <p:nvSpPr>
          <p:cNvPr id="3" name="Title 2">
            <a:extLst>
              <a:ext uri="{FF2B5EF4-FFF2-40B4-BE49-F238E27FC236}">
                <a16:creationId xmlns:a16="http://schemas.microsoft.com/office/drawing/2014/main" id="{41EACF37-7D3F-F647-A495-283EC3707E0E}"/>
              </a:ext>
            </a:extLst>
          </p:cNvPr>
          <p:cNvSpPr>
            <a:spLocks noGrp="1"/>
          </p:cNvSpPr>
          <p:nvPr>
            <p:ph type="title"/>
          </p:nvPr>
        </p:nvSpPr>
        <p:spPr/>
        <p:txBody>
          <a:bodyPr/>
          <a:lstStyle/>
          <a:p>
            <a:pPr>
              <a:defRPr/>
            </a:pPr>
            <a:r>
              <a:rPr lang="en-US" dirty="0"/>
              <a:t>Communication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20015</TotalTime>
  <Words>894</Words>
  <Application>Microsoft Office PowerPoint</Application>
  <PresentationFormat>On-screen Show (4:3)</PresentationFormat>
  <Paragraphs>140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Rockwell</vt:lpstr>
      <vt:lpstr>Wingdings 2</vt:lpstr>
      <vt:lpstr>Foundry</vt:lpstr>
      <vt:lpstr>PowerPoint Presentation</vt:lpstr>
      <vt:lpstr>Introduction</vt:lpstr>
      <vt:lpstr>Expectations</vt:lpstr>
      <vt:lpstr>Getting Started</vt:lpstr>
      <vt:lpstr>PowerPoint Presentation</vt:lpstr>
      <vt:lpstr>23-24 PLD Choir Schedule</vt:lpstr>
      <vt:lpstr>PowerPoint Presentation</vt:lpstr>
      <vt:lpstr>PowerPoint Presentation</vt:lpstr>
      <vt:lpstr>Communication</vt:lpstr>
      <vt:lpstr>REMIND</vt:lpstr>
      <vt:lpstr>M2 (Mastering Musicianship)</vt:lpstr>
      <vt:lpstr>Volunteer/Chaperone</vt:lpstr>
      <vt:lpstr>Concert Attire</vt:lpstr>
      <vt:lpstr>Concert Attire</vt:lpstr>
      <vt:lpstr>Chorus Parent Help</vt:lpstr>
    </vt:vector>
  </TitlesOfParts>
  <Company>FCPS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WHHS Choral Program</dc:title>
  <dc:creator>Tiffany Marsh</dc:creator>
  <cp:lastModifiedBy>Marsh, Tiffany</cp:lastModifiedBy>
  <cp:revision>155</cp:revision>
  <dcterms:created xsi:type="dcterms:W3CDTF">2013-08-13T17:37:56Z</dcterms:created>
  <dcterms:modified xsi:type="dcterms:W3CDTF">2023-08-29T22:18:18Z</dcterms:modified>
</cp:coreProperties>
</file>